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4" r:id="rId8"/>
    <p:sldId id="262" r:id="rId9"/>
    <p:sldId id="265" r:id="rId10"/>
    <p:sldId id="266" r:id="rId11"/>
    <p:sldId id="267" r:id="rId12"/>
    <p:sldId id="281" r:id="rId13"/>
    <p:sldId id="269" r:id="rId14"/>
    <p:sldId id="271" r:id="rId15"/>
    <p:sldId id="272" r:id="rId16"/>
    <p:sldId id="273" r:id="rId17"/>
    <p:sldId id="274" r:id="rId18"/>
    <p:sldId id="275" r:id="rId19"/>
    <p:sldId id="276" r:id="rId20"/>
    <p:sldId id="277" r:id="rId21"/>
    <p:sldId id="278" r:id="rId22"/>
    <p:sldId id="279" r:id="rId23"/>
    <p:sldId id="280" r:id="rId24"/>
    <p:sldId id="270" r:id="rId25"/>
    <p:sldId id="282" r:id="rId26"/>
    <p:sldId id="283" r:id="rId27"/>
    <p:sldId id="284" r:id="rId28"/>
    <p:sldId id="285" r:id="rId29"/>
    <p:sldId id="286" r:id="rId30"/>
    <p:sldId id="287" r:id="rId31"/>
    <p:sldId id="305"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Lst>
  <p:sldSz cx="105156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94" d="100"/>
          <a:sy n="94" d="100"/>
        </p:scale>
        <p:origin x="-1400" y="-80"/>
      </p:cViewPr>
      <p:guideLst>
        <p:guide orient="horz" pos="2160"/>
        <p:guide pos="33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54B0D8-4B9F-CA49-A882-862BBC6215E1}" type="doc">
      <dgm:prSet loTypeId="urn:microsoft.com/office/officeart/2005/8/layout/orgChart1" loCatId="" qsTypeId="urn:microsoft.com/office/officeart/2005/8/quickstyle/simple4" qsCatId="simple" csTypeId="urn:microsoft.com/office/officeart/2005/8/colors/colorful1" csCatId="colorful" phldr="1"/>
      <dgm:spPr/>
      <dgm:t>
        <a:bodyPr/>
        <a:lstStyle/>
        <a:p>
          <a:endParaRPr lang="en-US"/>
        </a:p>
      </dgm:t>
    </dgm:pt>
    <dgm:pt modelId="{1F8E7C1E-BB9A-C445-9328-6E63FFD662B5}">
      <dgm:prSet phldrT="[Text]"/>
      <dgm:spPr/>
      <dgm:t>
        <a:bodyPr/>
        <a:lstStyle/>
        <a:p>
          <a:r>
            <a:rPr lang="en-US" dirty="0" smtClean="0"/>
            <a:t>Methods</a:t>
          </a:r>
          <a:endParaRPr lang="en-US" dirty="0"/>
        </a:p>
      </dgm:t>
    </dgm:pt>
    <dgm:pt modelId="{F25E6E17-9ED8-364D-A3F6-E98A49155EEC}" type="parTrans" cxnId="{33DE4AE2-DD2B-474C-B172-334DC3D326C5}">
      <dgm:prSet/>
      <dgm:spPr/>
      <dgm:t>
        <a:bodyPr/>
        <a:lstStyle/>
        <a:p>
          <a:endParaRPr lang="en-US"/>
        </a:p>
      </dgm:t>
    </dgm:pt>
    <dgm:pt modelId="{B30A022E-B61F-AB41-9830-3C664E280B33}" type="sibTrans" cxnId="{33DE4AE2-DD2B-474C-B172-334DC3D326C5}">
      <dgm:prSet/>
      <dgm:spPr/>
      <dgm:t>
        <a:bodyPr/>
        <a:lstStyle/>
        <a:p>
          <a:endParaRPr lang="en-US"/>
        </a:p>
      </dgm:t>
    </dgm:pt>
    <dgm:pt modelId="{4DFE6343-A1C2-2F40-B68A-9B8091D5E42D}">
      <dgm:prSet phldrT="[Text]"/>
      <dgm:spPr/>
      <dgm:t>
        <a:bodyPr/>
        <a:lstStyle/>
        <a:p>
          <a:r>
            <a:rPr lang="en-US" dirty="0" smtClean="0"/>
            <a:t>Capture</a:t>
          </a:r>
          <a:endParaRPr lang="en-US" dirty="0"/>
        </a:p>
      </dgm:t>
    </dgm:pt>
    <dgm:pt modelId="{857E4A1F-6F64-6443-805F-7D521F2F9341}" type="parTrans" cxnId="{1A821EF7-6BE6-F549-BC1B-097B7781AE04}">
      <dgm:prSet/>
      <dgm:spPr/>
      <dgm:t>
        <a:bodyPr/>
        <a:lstStyle/>
        <a:p>
          <a:endParaRPr lang="en-US"/>
        </a:p>
      </dgm:t>
    </dgm:pt>
    <dgm:pt modelId="{97C363E3-78CA-C840-AF0F-390BAA4B7C10}" type="sibTrans" cxnId="{1A821EF7-6BE6-F549-BC1B-097B7781AE04}">
      <dgm:prSet/>
      <dgm:spPr/>
      <dgm:t>
        <a:bodyPr/>
        <a:lstStyle/>
        <a:p>
          <a:endParaRPr lang="en-US"/>
        </a:p>
      </dgm:t>
    </dgm:pt>
    <dgm:pt modelId="{849ABFD1-7641-2B43-9F10-426CBF840A3E}">
      <dgm:prSet phldrT="[Text]"/>
      <dgm:spPr/>
      <dgm:t>
        <a:bodyPr/>
        <a:lstStyle/>
        <a:p>
          <a:r>
            <a:rPr lang="en-US" dirty="0" smtClean="0"/>
            <a:t>Quantification</a:t>
          </a:r>
          <a:endParaRPr lang="en-US" dirty="0"/>
        </a:p>
      </dgm:t>
    </dgm:pt>
    <dgm:pt modelId="{44CEC0A7-06BA-044E-83DA-08B3F3A22F8E}" type="parTrans" cxnId="{4E5E80F9-5DDB-CC4A-B60A-F3D35DD13795}">
      <dgm:prSet/>
      <dgm:spPr/>
      <dgm:t>
        <a:bodyPr/>
        <a:lstStyle/>
        <a:p>
          <a:endParaRPr lang="en-US"/>
        </a:p>
      </dgm:t>
    </dgm:pt>
    <dgm:pt modelId="{C0CA14C4-8B79-7C42-B8B7-30EBEE9D20AF}" type="sibTrans" cxnId="{4E5E80F9-5DDB-CC4A-B60A-F3D35DD13795}">
      <dgm:prSet/>
      <dgm:spPr/>
      <dgm:t>
        <a:bodyPr/>
        <a:lstStyle/>
        <a:p>
          <a:endParaRPr lang="en-US"/>
        </a:p>
      </dgm:t>
    </dgm:pt>
    <dgm:pt modelId="{D29D21B8-6CD5-0445-A07E-C4A39CAEA03A}" type="pres">
      <dgm:prSet presAssocID="{BD54B0D8-4B9F-CA49-A882-862BBC6215E1}" presName="hierChild1" presStyleCnt="0">
        <dgm:presLayoutVars>
          <dgm:orgChart val="1"/>
          <dgm:chPref val="1"/>
          <dgm:dir/>
          <dgm:animOne val="branch"/>
          <dgm:animLvl val="lvl"/>
          <dgm:resizeHandles/>
        </dgm:presLayoutVars>
      </dgm:prSet>
      <dgm:spPr/>
      <dgm:t>
        <a:bodyPr/>
        <a:lstStyle/>
        <a:p>
          <a:endParaRPr lang="en-US"/>
        </a:p>
      </dgm:t>
    </dgm:pt>
    <dgm:pt modelId="{80A30AAF-322A-5B4B-A731-7DBD8207AF11}" type="pres">
      <dgm:prSet presAssocID="{1F8E7C1E-BB9A-C445-9328-6E63FFD662B5}" presName="hierRoot1" presStyleCnt="0">
        <dgm:presLayoutVars>
          <dgm:hierBranch val="init"/>
        </dgm:presLayoutVars>
      </dgm:prSet>
      <dgm:spPr/>
    </dgm:pt>
    <dgm:pt modelId="{7AB65F61-0506-1341-B8E0-78B964C2EEE3}" type="pres">
      <dgm:prSet presAssocID="{1F8E7C1E-BB9A-C445-9328-6E63FFD662B5}" presName="rootComposite1" presStyleCnt="0"/>
      <dgm:spPr/>
    </dgm:pt>
    <dgm:pt modelId="{E81C7B4F-9178-BB4D-A6EB-4FC231084A7C}" type="pres">
      <dgm:prSet presAssocID="{1F8E7C1E-BB9A-C445-9328-6E63FFD662B5}" presName="rootText1" presStyleLbl="node0" presStyleIdx="0" presStyleCnt="1">
        <dgm:presLayoutVars>
          <dgm:chPref val="3"/>
        </dgm:presLayoutVars>
      </dgm:prSet>
      <dgm:spPr/>
      <dgm:t>
        <a:bodyPr/>
        <a:lstStyle/>
        <a:p>
          <a:endParaRPr lang="en-US"/>
        </a:p>
      </dgm:t>
    </dgm:pt>
    <dgm:pt modelId="{D55846B2-EE1D-2E40-BD38-2186B58E0842}" type="pres">
      <dgm:prSet presAssocID="{1F8E7C1E-BB9A-C445-9328-6E63FFD662B5}" presName="rootConnector1" presStyleLbl="node1" presStyleIdx="0" presStyleCnt="0"/>
      <dgm:spPr/>
      <dgm:t>
        <a:bodyPr/>
        <a:lstStyle/>
        <a:p>
          <a:endParaRPr lang="en-US"/>
        </a:p>
      </dgm:t>
    </dgm:pt>
    <dgm:pt modelId="{EC892664-E7E7-0F47-9224-4B8A70E2E403}" type="pres">
      <dgm:prSet presAssocID="{1F8E7C1E-BB9A-C445-9328-6E63FFD662B5}" presName="hierChild2" presStyleCnt="0"/>
      <dgm:spPr/>
    </dgm:pt>
    <dgm:pt modelId="{2F96C3D3-F4E9-894E-AACA-A0EA2262945E}" type="pres">
      <dgm:prSet presAssocID="{857E4A1F-6F64-6443-805F-7D521F2F9341}" presName="Name37" presStyleLbl="parChTrans1D2" presStyleIdx="0" presStyleCnt="2"/>
      <dgm:spPr/>
      <dgm:t>
        <a:bodyPr/>
        <a:lstStyle/>
        <a:p>
          <a:endParaRPr lang="en-US"/>
        </a:p>
      </dgm:t>
    </dgm:pt>
    <dgm:pt modelId="{61900CB0-73E7-4144-B153-5F170741AD49}" type="pres">
      <dgm:prSet presAssocID="{4DFE6343-A1C2-2F40-B68A-9B8091D5E42D}" presName="hierRoot2" presStyleCnt="0">
        <dgm:presLayoutVars>
          <dgm:hierBranch val="init"/>
        </dgm:presLayoutVars>
      </dgm:prSet>
      <dgm:spPr/>
    </dgm:pt>
    <dgm:pt modelId="{98CBB9F3-7879-F040-808F-14DCB12748EB}" type="pres">
      <dgm:prSet presAssocID="{4DFE6343-A1C2-2F40-B68A-9B8091D5E42D}" presName="rootComposite" presStyleCnt="0"/>
      <dgm:spPr/>
    </dgm:pt>
    <dgm:pt modelId="{9F2B3A0B-0942-7645-8C02-46AB73151B8B}" type="pres">
      <dgm:prSet presAssocID="{4DFE6343-A1C2-2F40-B68A-9B8091D5E42D}" presName="rootText" presStyleLbl="node2" presStyleIdx="0" presStyleCnt="2">
        <dgm:presLayoutVars>
          <dgm:chPref val="3"/>
        </dgm:presLayoutVars>
      </dgm:prSet>
      <dgm:spPr/>
      <dgm:t>
        <a:bodyPr/>
        <a:lstStyle/>
        <a:p>
          <a:endParaRPr lang="en-US"/>
        </a:p>
      </dgm:t>
    </dgm:pt>
    <dgm:pt modelId="{5E37B129-CBC7-DF42-A729-473239E9A643}" type="pres">
      <dgm:prSet presAssocID="{4DFE6343-A1C2-2F40-B68A-9B8091D5E42D}" presName="rootConnector" presStyleLbl="node2" presStyleIdx="0" presStyleCnt="2"/>
      <dgm:spPr/>
      <dgm:t>
        <a:bodyPr/>
        <a:lstStyle/>
        <a:p>
          <a:endParaRPr lang="en-US"/>
        </a:p>
      </dgm:t>
    </dgm:pt>
    <dgm:pt modelId="{23D8CCD7-426F-954E-8461-42255DEF06E3}" type="pres">
      <dgm:prSet presAssocID="{4DFE6343-A1C2-2F40-B68A-9B8091D5E42D}" presName="hierChild4" presStyleCnt="0"/>
      <dgm:spPr/>
    </dgm:pt>
    <dgm:pt modelId="{1F9155FE-3747-8C43-84E9-F735B4835BAB}" type="pres">
      <dgm:prSet presAssocID="{4DFE6343-A1C2-2F40-B68A-9B8091D5E42D}" presName="hierChild5" presStyleCnt="0"/>
      <dgm:spPr/>
    </dgm:pt>
    <dgm:pt modelId="{C5B942B5-F647-2941-B358-F11B7E5307E7}" type="pres">
      <dgm:prSet presAssocID="{44CEC0A7-06BA-044E-83DA-08B3F3A22F8E}" presName="Name37" presStyleLbl="parChTrans1D2" presStyleIdx="1" presStyleCnt="2"/>
      <dgm:spPr/>
      <dgm:t>
        <a:bodyPr/>
        <a:lstStyle/>
        <a:p>
          <a:endParaRPr lang="en-US"/>
        </a:p>
      </dgm:t>
    </dgm:pt>
    <dgm:pt modelId="{954B2E80-5886-8345-90EE-9D391DE11CAE}" type="pres">
      <dgm:prSet presAssocID="{849ABFD1-7641-2B43-9F10-426CBF840A3E}" presName="hierRoot2" presStyleCnt="0">
        <dgm:presLayoutVars>
          <dgm:hierBranch val="init"/>
        </dgm:presLayoutVars>
      </dgm:prSet>
      <dgm:spPr/>
    </dgm:pt>
    <dgm:pt modelId="{5A04453C-3988-BB46-952A-8636A546A3B8}" type="pres">
      <dgm:prSet presAssocID="{849ABFD1-7641-2B43-9F10-426CBF840A3E}" presName="rootComposite" presStyleCnt="0"/>
      <dgm:spPr/>
    </dgm:pt>
    <dgm:pt modelId="{19BD1824-2C7B-7B49-8D26-8AA142E0B2AC}" type="pres">
      <dgm:prSet presAssocID="{849ABFD1-7641-2B43-9F10-426CBF840A3E}" presName="rootText" presStyleLbl="node2" presStyleIdx="1" presStyleCnt="2">
        <dgm:presLayoutVars>
          <dgm:chPref val="3"/>
        </dgm:presLayoutVars>
      </dgm:prSet>
      <dgm:spPr/>
      <dgm:t>
        <a:bodyPr/>
        <a:lstStyle/>
        <a:p>
          <a:endParaRPr lang="en-US"/>
        </a:p>
      </dgm:t>
    </dgm:pt>
    <dgm:pt modelId="{E690D092-1C6A-A04B-ADFC-0A2A554EF5A6}" type="pres">
      <dgm:prSet presAssocID="{849ABFD1-7641-2B43-9F10-426CBF840A3E}" presName="rootConnector" presStyleLbl="node2" presStyleIdx="1" presStyleCnt="2"/>
      <dgm:spPr/>
      <dgm:t>
        <a:bodyPr/>
        <a:lstStyle/>
        <a:p>
          <a:endParaRPr lang="en-US"/>
        </a:p>
      </dgm:t>
    </dgm:pt>
    <dgm:pt modelId="{AA0EC701-2062-1449-A394-F18FFC922C0F}" type="pres">
      <dgm:prSet presAssocID="{849ABFD1-7641-2B43-9F10-426CBF840A3E}" presName="hierChild4" presStyleCnt="0"/>
      <dgm:spPr/>
    </dgm:pt>
    <dgm:pt modelId="{550117B9-7202-6448-AD1E-8C5F77A55432}" type="pres">
      <dgm:prSet presAssocID="{849ABFD1-7641-2B43-9F10-426CBF840A3E}" presName="hierChild5" presStyleCnt="0"/>
      <dgm:spPr/>
    </dgm:pt>
    <dgm:pt modelId="{4B985E30-C2AD-BA4F-BB65-2ED03CA7D732}" type="pres">
      <dgm:prSet presAssocID="{1F8E7C1E-BB9A-C445-9328-6E63FFD662B5}" presName="hierChild3" presStyleCnt="0"/>
      <dgm:spPr/>
    </dgm:pt>
  </dgm:ptLst>
  <dgm:cxnLst>
    <dgm:cxn modelId="{5B45BD3A-8FCB-A240-9B58-CEB53D787248}" type="presOf" srcId="{BD54B0D8-4B9F-CA49-A882-862BBC6215E1}" destId="{D29D21B8-6CD5-0445-A07E-C4A39CAEA03A}" srcOrd="0" destOrd="0" presId="urn:microsoft.com/office/officeart/2005/8/layout/orgChart1"/>
    <dgm:cxn modelId="{4E5E80F9-5DDB-CC4A-B60A-F3D35DD13795}" srcId="{1F8E7C1E-BB9A-C445-9328-6E63FFD662B5}" destId="{849ABFD1-7641-2B43-9F10-426CBF840A3E}" srcOrd="1" destOrd="0" parTransId="{44CEC0A7-06BA-044E-83DA-08B3F3A22F8E}" sibTransId="{C0CA14C4-8B79-7C42-B8B7-30EBEE9D20AF}"/>
    <dgm:cxn modelId="{3F33983C-F96F-1944-B181-837F117964C6}" type="presOf" srcId="{4DFE6343-A1C2-2F40-B68A-9B8091D5E42D}" destId="{9F2B3A0B-0942-7645-8C02-46AB73151B8B}" srcOrd="0" destOrd="0" presId="urn:microsoft.com/office/officeart/2005/8/layout/orgChart1"/>
    <dgm:cxn modelId="{DB53D996-B00B-4148-98C3-D0BB5238770C}" type="presOf" srcId="{1F8E7C1E-BB9A-C445-9328-6E63FFD662B5}" destId="{D55846B2-EE1D-2E40-BD38-2186B58E0842}" srcOrd="1" destOrd="0" presId="urn:microsoft.com/office/officeart/2005/8/layout/orgChart1"/>
    <dgm:cxn modelId="{48C286D6-953D-934F-B0B0-A7C7E99F9939}" type="presOf" srcId="{857E4A1F-6F64-6443-805F-7D521F2F9341}" destId="{2F96C3D3-F4E9-894E-AACA-A0EA2262945E}" srcOrd="0" destOrd="0" presId="urn:microsoft.com/office/officeart/2005/8/layout/orgChart1"/>
    <dgm:cxn modelId="{A3B9B14D-4C12-8941-8E32-F7E8FF06E411}" type="presOf" srcId="{1F8E7C1E-BB9A-C445-9328-6E63FFD662B5}" destId="{E81C7B4F-9178-BB4D-A6EB-4FC231084A7C}" srcOrd="0" destOrd="0" presId="urn:microsoft.com/office/officeart/2005/8/layout/orgChart1"/>
    <dgm:cxn modelId="{1A821EF7-6BE6-F549-BC1B-097B7781AE04}" srcId="{1F8E7C1E-BB9A-C445-9328-6E63FFD662B5}" destId="{4DFE6343-A1C2-2F40-B68A-9B8091D5E42D}" srcOrd="0" destOrd="0" parTransId="{857E4A1F-6F64-6443-805F-7D521F2F9341}" sibTransId="{97C363E3-78CA-C840-AF0F-390BAA4B7C10}"/>
    <dgm:cxn modelId="{164EEF70-7A3E-604E-BD16-73FF3E0ED6BD}" type="presOf" srcId="{849ABFD1-7641-2B43-9F10-426CBF840A3E}" destId="{19BD1824-2C7B-7B49-8D26-8AA142E0B2AC}" srcOrd="0" destOrd="0" presId="urn:microsoft.com/office/officeart/2005/8/layout/orgChart1"/>
    <dgm:cxn modelId="{EB7B68D1-9566-DB4C-AFA2-1AD0A8112131}" type="presOf" srcId="{849ABFD1-7641-2B43-9F10-426CBF840A3E}" destId="{E690D092-1C6A-A04B-ADFC-0A2A554EF5A6}" srcOrd="1" destOrd="0" presId="urn:microsoft.com/office/officeart/2005/8/layout/orgChart1"/>
    <dgm:cxn modelId="{C0E86A80-8942-4E4A-8F35-3BB6C9EA4C16}" type="presOf" srcId="{4DFE6343-A1C2-2F40-B68A-9B8091D5E42D}" destId="{5E37B129-CBC7-DF42-A729-473239E9A643}" srcOrd="1" destOrd="0" presId="urn:microsoft.com/office/officeart/2005/8/layout/orgChart1"/>
    <dgm:cxn modelId="{D68548A1-872F-0941-AE68-A53AB6C01603}" type="presOf" srcId="{44CEC0A7-06BA-044E-83DA-08B3F3A22F8E}" destId="{C5B942B5-F647-2941-B358-F11B7E5307E7}" srcOrd="0" destOrd="0" presId="urn:microsoft.com/office/officeart/2005/8/layout/orgChart1"/>
    <dgm:cxn modelId="{33DE4AE2-DD2B-474C-B172-334DC3D326C5}" srcId="{BD54B0D8-4B9F-CA49-A882-862BBC6215E1}" destId="{1F8E7C1E-BB9A-C445-9328-6E63FFD662B5}" srcOrd="0" destOrd="0" parTransId="{F25E6E17-9ED8-364D-A3F6-E98A49155EEC}" sibTransId="{B30A022E-B61F-AB41-9830-3C664E280B33}"/>
    <dgm:cxn modelId="{A4017AE4-9B67-4A4B-86B8-1CD3B3442381}" type="presParOf" srcId="{D29D21B8-6CD5-0445-A07E-C4A39CAEA03A}" destId="{80A30AAF-322A-5B4B-A731-7DBD8207AF11}" srcOrd="0" destOrd="0" presId="urn:microsoft.com/office/officeart/2005/8/layout/orgChart1"/>
    <dgm:cxn modelId="{83CE045A-50DF-5A49-8CC7-E57088B9E501}" type="presParOf" srcId="{80A30AAF-322A-5B4B-A731-7DBD8207AF11}" destId="{7AB65F61-0506-1341-B8E0-78B964C2EEE3}" srcOrd="0" destOrd="0" presId="urn:microsoft.com/office/officeart/2005/8/layout/orgChart1"/>
    <dgm:cxn modelId="{9D05AB00-1698-F144-8A5D-AE46B34C36D7}" type="presParOf" srcId="{7AB65F61-0506-1341-B8E0-78B964C2EEE3}" destId="{E81C7B4F-9178-BB4D-A6EB-4FC231084A7C}" srcOrd="0" destOrd="0" presId="urn:microsoft.com/office/officeart/2005/8/layout/orgChart1"/>
    <dgm:cxn modelId="{25E2DBA3-5E4E-6B40-9590-1706B335D2AC}" type="presParOf" srcId="{7AB65F61-0506-1341-B8E0-78B964C2EEE3}" destId="{D55846B2-EE1D-2E40-BD38-2186B58E0842}" srcOrd="1" destOrd="0" presId="urn:microsoft.com/office/officeart/2005/8/layout/orgChart1"/>
    <dgm:cxn modelId="{37CBBDAE-4497-A64B-8CCB-14A5B622F1C0}" type="presParOf" srcId="{80A30AAF-322A-5B4B-A731-7DBD8207AF11}" destId="{EC892664-E7E7-0F47-9224-4B8A70E2E403}" srcOrd="1" destOrd="0" presId="urn:microsoft.com/office/officeart/2005/8/layout/orgChart1"/>
    <dgm:cxn modelId="{04644CAF-C8B3-BA4E-B6CD-86DCD5E0EE82}" type="presParOf" srcId="{EC892664-E7E7-0F47-9224-4B8A70E2E403}" destId="{2F96C3D3-F4E9-894E-AACA-A0EA2262945E}" srcOrd="0" destOrd="0" presId="urn:microsoft.com/office/officeart/2005/8/layout/orgChart1"/>
    <dgm:cxn modelId="{02A9DD71-16C8-EA42-AC9A-EBD1CFA751C4}" type="presParOf" srcId="{EC892664-E7E7-0F47-9224-4B8A70E2E403}" destId="{61900CB0-73E7-4144-B153-5F170741AD49}" srcOrd="1" destOrd="0" presId="urn:microsoft.com/office/officeart/2005/8/layout/orgChart1"/>
    <dgm:cxn modelId="{3F927B81-5CA9-7C42-A57B-F8677F3B4FE8}" type="presParOf" srcId="{61900CB0-73E7-4144-B153-5F170741AD49}" destId="{98CBB9F3-7879-F040-808F-14DCB12748EB}" srcOrd="0" destOrd="0" presId="urn:microsoft.com/office/officeart/2005/8/layout/orgChart1"/>
    <dgm:cxn modelId="{0C9FADB6-6DF4-D248-9ED3-E66571996D62}" type="presParOf" srcId="{98CBB9F3-7879-F040-808F-14DCB12748EB}" destId="{9F2B3A0B-0942-7645-8C02-46AB73151B8B}" srcOrd="0" destOrd="0" presId="urn:microsoft.com/office/officeart/2005/8/layout/orgChart1"/>
    <dgm:cxn modelId="{7376B428-3182-1A47-B621-8E6EDB832FB9}" type="presParOf" srcId="{98CBB9F3-7879-F040-808F-14DCB12748EB}" destId="{5E37B129-CBC7-DF42-A729-473239E9A643}" srcOrd="1" destOrd="0" presId="urn:microsoft.com/office/officeart/2005/8/layout/orgChart1"/>
    <dgm:cxn modelId="{07CA6231-6B2D-F449-9A3F-135D88ED1D16}" type="presParOf" srcId="{61900CB0-73E7-4144-B153-5F170741AD49}" destId="{23D8CCD7-426F-954E-8461-42255DEF06E3}" srcOrd="1" destOrd="0" presId="urn:microsoft.com/office/officeart/2005/8/layout/orgChart1"/>
    <dgm:cxn modelId="{A33D5A39-705B-B24B-8337-602A87D67A60}" type="presParOf" srcId="{61900CB0-73E7-4144-B153-5F170741AD49}" destId="{1F9155FE-3747-8C43-84E9-F735B4835BAB}" srcOrd="2" destOrd="0" presId="urn:microsoft.com/office/officeart/2005/8/layout/orgChart1"/>
    <dgm:cxn modelId="{9C65B8DC-E8F8-1042-ADF9-50F8263A421C}" type="presParOf" srcId="{EC892664-E7E7-0F47-9224-4B8A70E2E403}" destId="{C5B942B5-F647-2941-B358-F11B7E5307E7}" srcOrd="2" destOrd="0" presId="urn:microsoft.com/office/officeart/2005/8/layout/orgChart1"/>
    <dgm:cxn modelId="{9642BBF3-2266-5F42-BFFD-F7251DB663B5}" type="presParOf" srcId="{EC892664-E7E7-0F47-9224-4B8A70E2E403}" destId="{954B2E80-5886-8345-90EE-9D391DE11CAE}" srcOrd="3" destOrd="0" presId="urn:microsoft.com/office/officeart/2005/8/layout/orgChart1"/>
    <dgm:cxn modelId="{F72A79C5-5C4B-FB4D-8E2D-F05B24A2050C}" type="presParOf" srcId="{954B2E80-5886-8345-90EE-9D391DE11CAE}" destId="{5A04453C-3988-BB46-952A-8636A546A3B8}" srcOrd="0" destOrd="0" presId="urn:microsoft.com/office/officeart/2005/8/layout/orgChart1"/>
    <dgm:cxn modelId="{86D6FCB7-1978-7A46-93D6-862C94B6D5F3}" type="presParOf" srcId="{5A04453C-3988-BB46-952A-8636A546A3B8}" destId="{19BD1824-2C7B-7B49-8D26-8AA142E0B2AC}" srcOrd="0" destOrd="0" presId="urn:microsoft.com/office/officeart/2005/8/layout/orgChart1"/>
    <dgm:cxn modelId="{F9D78FF1-84E7-2643-8CD9-108E356F1244}" type="presParOf" srcId="{5A04453C-3988-BB46-952A-8636A546A3B8}" destId="{E690D092-1C6A-A04B-ADFC-0A2A554EF5A6}" srcOrd="1" destOrd="0" presId="urn:microsoft.com/office/officeart/2005/8/layout/orgChart1"/>
    <dgm:cxn modelId="{ECA9C038-7E33-7C42-AC94-8D5F4FE36187}" type="presParOf" srcId="{954B2E80-5886-8345-90EE-9D391DE11CAE}" destId="{AA0EC701-2062-1449-A394-F18FFC922C0F}" srcOrd="1" destOrd="0" presId="urn:microsoft.com/office/officeart/2005/8/layout/orgChart1"/>
    <dgm:cxn modelId="{8BA77C53-75C8-2143-99A4-79E5342F4CE1}" type="presParOf" srcId="{954B2E80-5886-8345-90EE-9D391DE11CAE}" destId="{550117B9-7202-6448-AD1E-8C5F77A55432}" srcOrd="2" destOrd="0" presId="urn:microsoft.com/office/officeart/2005/8/layout/orgChart1"/>
    <dgm:cxn modelId="{5F9024F9-B338-294B-BAC6-7448CE856AD4}" type="presParOf" srcId="{80A30AAF-322A-5B4B-A731-7DBD8207AF11}" destId="{4B985E30-C2AD-BA4F-BB65-2ED03CA7D73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54B0D8-4B9F-CA49-A882-862BBC6215E1}" type="doc">
      <dgm:prSet loTypeId="urn:microsoft.com/office/officeart/2005/8/layout/orgChart1" loCatId="" qsTypeId="urn:microsoft.com/office/officeart/2005/8/quickstyle/simple4" qsCatId="simple" csTypeId="urn:microsoft.com/office/officeart/2005/8/colors/colorful1" csCatId="colorful" phldr="1"/>
      <dgm:spPr/>
      <dgm:t>
        <a:bodyPr/>
        <a:lstStyle/>
        <a:p>
          <a:endParaRPr lang="en-US"/>
        </a:p>
      </dgm:t>
    </dgm:pt>
    <dgm:pt modelId="{1F8E7C1E-BB9A-C445-9328-6E63FFD662B5}">
      <dgm:prSet phldrT="[Text]"/>
      <dgm:spPr/>
      <dgm:t>
        <a:bodyPr/>
        <a:lstStyle/>
        <a:p>
          <a:r>
            <a:rPr lang="en-US" dirty="0" smtClean="0"/>
            <a:t>Quantification</a:t>
          </a:r>
          <a:endParaRPr lang="en-US" dirty="0"/>
        </a:p>
      </dgm:t>
    </dgm:pt>
    <dgm:pt modelId="{F25E6E17-9ED8-364D-A3F6-E98A49155EEC}" type="parTrans" cxnId="{33DE4AE2-DD2B-474C-B172-334DC3D326C5}">
      <dgm:prSet/>
      <dgm:spPr/>
      <dgm:t>
        <a:bodyPr/>
        <a:lstStyle/>
        <a:p>
          <a:endParaRPr lang="en-US"/>
        </a:p>
      </dgm:t>
    </dgm:pt>
    <dgm:pt modelId="{B30A022E-B61F-AB41-9830-3C664E280B33}" type="sibTrans" cxnId="{33DE4AE2-DD2B-474C-B172-334DC3D326C5}">
      <dgm:prSet/>
      <dgm:spPr/>
      <dgm:t>
        <a:bodyPr/>
        <a:lstStyle/>
        <a:p>
          <a:endParaRPr lang="en-US"/>
        </a:p>
      </dgm:t>
    </dgm:pt>
    <dgm:pt modelId="{4DFE6343-A1C2-2F40-B68A-9B8091D5E42D}">
      <dgm:prSet phldrT="[Text]"/>
      <dgm:spPr/>
      <dgm:t>
        <a:bodyPr/>
        <a:lstStyle/>
        <a:p>
          <a:r>
            <a:rPr lang="en-US" dirty="0" smtClean="0"/>
            <a:t>Full-length</a:t>
          </a:r>
          <a:endParaRPr lang="en-US" dirty="0"/>
        </a:p>
      </dgm:t>
    </dgm:pt>
    <dgm:pt modelId="{857E4A1F-6F64-6443-805F-7D521F2F9341}" type="parTrans" cxnId="{1A821EF7-6BE6-F549-BC1B-097B7781AE04}">
      <dgm:prSet/>
      <dgm:spPr/>
      <dgm:t>
        <a:bodyPr/>
        <a:lstStyle/>
        <a:p>
          <a:endParaRPr lang="en-US"/>
        </a:p>
      </dgm:t>
    </dgm:pt>
    <dgm:pt modelId="{97C363E3-78CA-C840-AF0F-390BAA4B7C10}" type="sibTrans" cxnId="{1A821EF7-6BE6-F549-BC1B-097B7781AE04}">
      <dgm:prSet/>
      <dgm:spPr/>
      <dgm:t>
        <a:bodyPr/>
        <a:lstStyle/>
        <a:p>
          <a:endParaRPr lang="en-US"/>
        </a:p>
      </dgm:t>
    </dgm:pt>
    <dgm:pt modelId="{849ABFD1-7641-2B43-9F10-426CBF840A3E}">
      <dgm:prSet phldrT="[Text]"/>
      <dgm:spPr/>
      <dgm:t>
        <a:bodyPr/>
        <a:lstStyle/>
        <a:p>
          <a:r>
            <a:rPr lang="en-US" dirty="0" smtClean="0"/>
            <a:t>Tag-based</a:t>
          </a:r>
          <a:endParaRPr lang="en-US" dirty="0"/>
        </a:p>
      </dgm:t>
    </dgm:pt>
    <dgm:pt modelId="{44CEC0A7-06BA-044E-83DA-08B3F3A22F8E}" type="parTrans" cxnId="{4E5E80F9-5DDB-CC4A-B60A-F3D35DD13795}">
      <dgm:prSet/>
      <dgm:spPr/>
      <dgm:t>
        <a:bodyPr/>
        <a:lstStyle/>
        <a:p>
          <a:endParaRPr lang="en-US"/>
        </a:p>
      </dgm:t>
    </dgm:pt>
    <dgm:pt modelId="{C0CA14C4-8B79-7C42-B8B7-30EBEE9D20AF}" type="sibTrans" cxnId="{4E5E80F9-5DDB-CC4A-B60A-F3D35DD13795}">
      <dgm:prSet/>
      <dgm:spPr/>
      <dgm:t>
        <a:bodyPr/>
        <a:lstStyle/>
        <a:p>
          <a:endParaRPr lang="en-US"/>
        </a:p>
      </dgm:t>
    </dgm:pt>
    <dgm:pt modelId="{D29D21B8-6CD5-0445-A07E-C4A39CAEA03A}" type="pres">
      <dgm:prSet presAssocID="{BD54B0D8-4B9F-CA49-A882-862BBC6215E1}" presName="hierChild1" presStyleCnt="0">
        <dgm:presLayoutVars>
          <dgm:orgChart val="1"/>
          <dgm:chPref val="1"/>
          <dgm:dir/>
          <dgm:animOne val="branch"/>
          <dgm:animLvl val="lvl"/>
          <dgm:resizeHandles/>
        </dgm:presLayoutVars>
      </dgm:prSet>
      <dgm:spPr/>
      <dgm:t>
        <a:bodyPr/>
        <a:lstStyle/>
        <a:p>
          <a:endParaRPr lang="en-US"/>
        </a:p>
      </dgm:t>
    </dgm:pt>
    <dgm:pt modelId="{80A30AAF-322A-5B4B-A731-7DBD8207AF11}" type="pres">
      <dgm:prSet presAssocID="{1F8E7C1E-BB9A-C445-9328-6E63FFD662B5}" presName="hierRoot1" presStyleCnt="0">
        <dgm:presLayoutVars>
          <dgm:hierBranch val="init"/>
        </dgm:presLayoutVars>
      </dgm:prSet>
      <dgm:spPr/>
    </dgm:pt>
    <dgm:pt modelId="{7AB65F61-0506-1341-B8E0-78B964C2EEE3}" type="pres">
      <dgm:prSet presAssocID="{1F8E7C1E-BB9A-C445-9328-6E63FFD662B5}" presName="rootComposite1" presStyleCnt="0"/>
      <dgm:spPr/>
    </dgm:pt>
    <dgm:pt modelId="{E81C7B4F-9178-BB4D-A6EB-4FC231084A7C}" type="pres">
      <dgm:prSet presAssocID="{1F8E7C1E-BB9A-C445-9328-6E63FFD662B5}" presName="rootText1" presStyleLbl="node0" presStyleIdx="0" presStyleCnt="1">
        <dgm:presLayoutVars>
          <dgm:chPref val="3"/>
        </dgm:presLayoutVars>
      </dgm:prSet>
      <dgm:spPr/>
      <dgm:t>
        <a:bodyPr/>
        <a:lstStyle/>
        <a:p>
          <a:endParaRPr lang="en-US"/>
        </a:p>
      </dgm:t>
    </dgm:pt>
    <dgm:pt modelId="{D55846B2-EE1D-2E40-BD38-2186B58E0842}" type="pres">
      <dgm:prSet presAssocID="{1F8E7C1E-BB9A-C445-9328-6E63FFD662B5}" presName="rootConnector1" presStyleLbl="node1" presStyleIdx="0" presStyleCnt="0"/>
      <dgm:spPr/>
      <dgm:t>
        <a:bodyPr/>
        <a:lstStyle/>
        <a:p>
          <a:endParaRPr lang="en-US"/>
        </a:p>
      </dgm:t>
    </dgm:pt>
    <dgm:pt modelId="{EC892664-E7E7-0F47-9224-4B8A70E2E403}" type="pres">
      <dgm:prSet presAssocID="{1F8E7C1E-BB9A-C445-9328-6E63FFD662B5}" presName="hierChild2" presStyleCnt="0"/>
      <dgm:spPr/>
    </dgm:pt>
    <dgm:pt modelId="{2F96C3D3-F4E9-894E-AACA-A0EA2262945E}" type="pres">
      <dgm:prSet presAssocID="{857E4A1F-6F64-6443-805F-7D521F2F9341}" presName="Name37" presStyleLbl="parChTrans1D2" presStyleIdx="0" presStyleCnt="2"/>
      <dgm:spPr/>
      <dgm:t>
        <a:bodyPr/>
        <a:lstStyle/>
        <a:p>
          <a:endParaRPr lang="en-US"/>
        </a:p>
      </dgm:t>
    </dgm:pt>
    <dgm:pt modelId="{61900CB0-73E7-4144-B153-5F170741AD49}" type="pres">
      <dgm:prSet presAssocID="{4DFE6343-A1C2-2F40-B68A-9B8091D5E42D}" presName="hierRoot2" presStyleCnt="0">
        <dgm:presLayoutVars>
          <dgm:hierBranch val="init"/>
        </dgm:presLayoutVars>
      </dgm:prSet>
      <dgm:spPr/>
    </dgm:pt>
    <dgm:pt modelId="{98CBB9F3-7879-F040-808F-14DCB12748EB}" type="pres">
      <dgm:prSet presAssocID="{4DFE6343-A1C2-2F40-B68A-9B8091D5E42D}" presName="rootComposite" presStyleCnt="0"/>
      <dgm:spPr/>
    </dgm:pt>
    <dgm:pt modelId="{9F2B3A0B-0942-7645-8C02-46AB73151B8B}" type="pres">
      <dgm:prSet presAssocID="{4DFE6343-A1C2-2F40-B68A-9B8091D5E42D}" presName="rootText" presStyleLbl="node2" presStyleIdx="0" presStyleCnt="2">
        <dgm:presLayoutVars>
          <dgm:chPref val="3"/>
        </dgm:presLayoutVars>
      </dgm:prSet>
      <dgm:spPr/>
      <dgm:t>
        <a:bodyPr/>
        <a:lstStyle/>
        <a:p>
          <a:endParaRPr lang="en-US"/>
        </a:p>
      </dgm:t>
    </dgm:pt>
    <dgm:pt modelId="{5E37B129-CBC7-DF42-A729-473239E9A643}" type="pres">
      <dgm:prSet presAssocID="{4DFE6343-A1C2-2F40-B68A-9B8091D5E42D}" presName="rootConnector" presStyleLbl="node2" presStyleIdx="0" presStyleCnt="2"/>
      <dgm:spPr/>
      <dgm:t>
        <a:bodyPr/>
        <a:lstStyle/>
        <a:p>
          <a:endParaRPr lang="en-US"/>
        </a:p>
      </dgm:t>
    </dgm:pt>
    <dgm:pt modelId="{23D8CCD7-426F-954E-8461-42255DEF06E3}" type="pres">
      <dgm:prSet presAssocID="{4DFE6343-A1C2-2F40-B68A-9B8091D5E42D}" presName="hierChild4" presStyleCnt="0"/>
      <dgm:spPr/>
    </dgm:pt>
    <dgm:pt modelId="{1F9155FE-3747-8C43-84E9-F735B4835BAB}" type="pres">
      <dgm:prSet presAssocID="{4DFE6343-A1C2-2F40-B68A-9B8091D5E42D}" presName="hierChild5" presStyleCnt="0"/>
      <dgm:spPr/>
    </dgm:pt>
    <dgm:pt modelId="{C5B942B5-F647-2941-B358-F11B7E5307E7}" type="pres">
      <dgm:prSet presAssocID="{44CEC0A7-06BA-044E-83DA-08B3F3A22F8E}" presName="Name37" presStyleLbl="parChTrans1D2" presStyleIdx="1" presStyleCnt="2"/>
      <dgm:spPr/>
      <dgm:t>
        <a:bodyPr/>
        <a:lstStyle/>
        <a:p>
          <a:endParaRPr lang="en-US"/>
        </a:p>
      </dgm:t>
    </dgm:pt>
    <dgm:pt modelId="{954B2E80-5886-8345-90EE-9D391DE11CAE}" type="pres">
      <dgm:prSet presAssocID="{849ABFD1-7641-2B43-9F10-426CBF840A3E}" presName="hierRoot2" presStyleCnt="0">
        <dgm:presLayoutVars>
          <dgm:hierBranch val="init"/>
        </dgm:presLayoutVars>
      </dgm:prSet>
      <dgm:spPr/>
    </dgm:pt>
    <dgm:pt modelId="{5A04453C-3988-BB46-952A-8636A546A3B8}" type="pres">
      <dgm:prSet presAssocID="{849ABFD1-7641-2B43-9F10-426CBF840A3E}" presName="rootComposite" presStyleCnt="0"/>
      <dgm:spPr/>
    </dgm:pt>
    <dgm:pt modelId="{19BD1824-2C7B-7B49-8D26-8AA142E0B2AC}" type="pres">
      <dgm:prSet presAssocID="{849ABFD1-7641-2B43-9F10-426CBF840A3E}" presName="rootText" presStyleLbl="node2" presStyleIdx="1" presStyleCnt="2">
        <dgm:presLayoutVars>
          <dgm:chPref val="3"/>
        </dgm:presLayoutVars>
      </dgm:prSet>
      <dgm:spPr/>
      <dgm:t>
        <a:bodyPr/>
        <a:lstStyle/>
        <a:p>
          <a:endParaRPr lang="en-US"/>
        </a:p>
      </dgm:t>
    </dgm:pt>
    <dgm:pt modelId="{E690D092-1C6A-A04B-ADFC-0A2A554EF5A6}" type="pres">
      <dgm:prSet presAssocID="{849ABFD1-7641-2B43-9F10-426CBF840A3E}" presName="rootConnector" presStyleLbl="node2" presStyleIdx="1" presStyleCnt="2"/>
      <dgm:spPr/>
      <dgm:t>
        <a:bodyPr/>
        <a:lstStyle/>
        <a:p>
          <a:endParaRPr lang="en-US"/>
        </a:p>
      </dgm:t>
    </dgm:pt>
    <dgm:pt modelId="{AA0EC701-2062-1449-A394-F18FFC922C0F}" type="pres">
      <dgm:prSet presAssocID="{849ABFD1-7641-2B43-9F10-426CBF840A3E}" presName="hierChild4" presStyleCnt="0"/>
      <dgm:spPr/>
    </dgm:pt>
    <dgm:pt modelId="{550117B9-7202-6448-AD1E-8C5F77A55432}" type="pres">
      <dgm:prSet presAssocID="{849ABFD1-7641-2B43-9F10-426CBF840A3E}" presName="hierChild5" presStyleCnt="0"/>
      <dgm:spPr/>
    </dgm:pt>
    <dgm:pt modelId="{4B985E30-C2AD-BA4F-BB65-2ED03CA7D732}" type="pres">
      <dgm:prSet presAssocID="{1F8E7C1E-BB9A-C445-9328-6E63FFD662B5}" presName="hierChild3" presStyleCnt="0"/>
      <dgm:spPr/>
    </dgm:pt>
  </dgm:ptLst>
  <dgm:cxnLst>
    <dgm:cxn modelId="{4E0DCACC-9C3D-EF49-912F-775BD861A78C}" type="presOf" srcId="{4DFE6343-A1C2-2F40-B68A-9B8091D5E42D}" destId="{5E37B129-CBC7-DF42-A729-473239E9A643}" srcOrd="1" destOrd="0" presId="urn:microsoft.com/office/officeart/2005/8/layout/orgChart1"/>
    <dgm:cxn modelId="{7B6A2BAF-5F72-5843-9048-050A2D36EC89}" type="presOf" srcId="{857E4A1F-6F64-6443-805F-7D521F2F9341}" destId="{2F96C3D3-F4E9-894E-AACA-A0EA2262945E}" srcOrd="0" destOrd="0" presId="urn:microsoft.com/office/officeart/2005/8/layout/orgChart1"/>
    <dgm:cxn modelId="{6B4A7414-1B12-8B4D-A8F1-F1AE19918842}" type="presOf" srcId="{4DFE6343-A1C2-2F40-B68A-9B8091D5E42D}" destId="{9F2B3A0B-0942-7645-8C02-46AB73151B8B}" srcOrd="0" destOrd="0" presId="urn:microsoft.com/office/officeart/2005/8/layout/orgChart1"/>
    <dgm:cxn modelId="{4E5E80F9-5DDB-CC4A-B60A-F3D35DD13795}" srcId="{1F8E7C1E-BB9A-C445-9328-6E63FFD662B5}" destId="{849ABFD1-7641-2B43-9F10-426CBF840A3E}" srcOrd="1" destOrd="0" parTransId="{44CEC0A7-06BA-044E-83DA-08B3F3A22F8E}" sibTransId="{C0CA14C4-8B79-7C42-B8B7-30EBEE9D20AF}"/>
    <dgm:cxn modelId="{B5A340C6-F2AB-1F49-ABA7-991B912D6A8B}" type="presOf" srcId="{1F8E7C1E-BB9A-C445-9328-6E63FFD662B5}" destId="{E81C7B4F-9178-BB4D-A6EB-4FC231084A7C}" srcOrd="0" destOrd="0" presId="urn:microsoft.com/office/officeart/2005/8/layout/orgChart1"/>
    <dgm:cxn modelId="{280244A2-9C7C-C542-B20B-20A21EA47E0D}" type="presOf" srcId="{1F8E7C1E-BB9A-C445-9328-6E63FFD662B5}" destId="{D55846B2-EE1D-2E40-BD38-2186B58E0842}" srcOrd="1" destOrd="0" presId="urn:microsoft.com/office/officeart/2005/8/layout/orgChart1"/>
    <dgm:cxn modelId="{09FB4606-11D8-7745-8898-877BB80AA792}" type="presOf" srcId="{44CEC0A7-06BA-044E-83DA-08B3F3A22F8E}" destId="{C5B942B5-F647-2941-B358-F11B7E5307E7}" srcOrd="0" destOrd="0" presId="urn:microsoft.com/office/officeart/2005/8/layout/orgChart1"/>
    <dgm:cxn modelId="{1A821EF7-6BE6-F549-BC1B-097B7781AE04}" srcId="{1F8E7C1E-BB9A-C445-9328-6E63FFD662B5}" destId="{4DFE6343-A1C2-2F40-B68A-9B8091D5E42D}" srcOrd="0" destOrd="0" parTransId="{857E4A1F-6F64-6443-805F-7D521F2F9341}" sibTransId="{97C363E3-78CA-C840-AF0F-390BAA4B7C10}"/>
    <dgm:cxn modelId="{CD5A6809-1760-5B4B-BE6B-0AA558E154E5}" type="presOf" srcId="{BD54B0D8-4B9F-CA49-A882-862BBC6215E1}" destId="{D29D21B8-6CD5-0445-A07E-C4A39CAEA03A}" srcOrd="0" destOrd="0" presId="urn:microsoft.com/office/officeart/2005/8/layout/orgChart1"/>
    <dgm:cxn modelId="{C7864195-E9FB-4349-9360-FD7685237767}" type="presOf" srcId="{849ABFD1-7641-2B43-9F10-426CBF840A3E}" destId="{19BD1824-2C7B-7B49-8D26-8AA142E0B2AC}" srcOrd="0" destOrd="0" presId="urn:microsoft.com/office/officeart/2005/8/layout/orgChart1"/>
    <dgm:cxn modelId="{33DE4AE2-DD2B-474C-B172-334DC3D326C5}" srcId="{BD54B0D8-4B9F-CA49-A882-862BBC6215E1}" destId="{1F8E7C1E-BB9A-C445-9328-6E63FFD662B5}" srcOrd="0" destOrd="0" parTransId="{F25E6E17-9ED8-364D-A3F6-E98A49155EEC}" sibTransId="{B30A022E-B61F-AB41-9830-3C664E280B33}"/>
    <dgm:cxn modelId="{D4B0914D-5321-7540-B96B-D193D91184CA}" type="presOf" srcId="{849ABFD1-7641-2B43-9F10-426CBF840A3E}" destId="{E690D092-1C6A-A04B-ADFC-0A2A554EF5A6}" srcOrd="1" destOrd="0" presId="urn:microsoft.com/office/officeart/2005/8/layout/orgChart1"/>
    <dgm:cxn modelId="{FB009E54-3AE7-DB4F-8E6A-4952E5C27716}" type="presParOf" srcId="{D29D21B8-6CD5-0445-A07E-C4A39CAEA03A}" destId="{80A30AAF-322A-5B4B-A731-7DBD8207AF11}" srcOrd="0" destOrd="0" presId="urn:microsoft.com/office/officeart/2005/8/layout/orgChart1"/>
    <dgm:cxn modelId="{A34114F1-9760-CC45-978A-E763E6B8E232}" type="presParOf" srcId="{80A30AAF-322A-5B4B-A731-7DBD8207AF11}" destId="{7AB65F61-0506-1341-B8E0-78B964C2EEE3}" srcOrd="0" destOrd="0" presId="urn:microsoft.com/office/officeart/2005/8/layout/orgChart1"/>
    <dgm:cxn modelId="{791608A7-D16B-E542-AB29-F6681C1C7EFB}" type="presParOf" srcId="{7AB65F61-0506-1341-B8E0-78B964C2EEE3}" destId="{E81C7B4F-9178-BB4D-A6EB-4FC231084A7C}" srcOrd="0" destOrd="0" presId="urn:microsoft.com/office/officeart/2005/8/layout/orgChart1"/>
    <dgm:cxn modelId="{4EEEE1DE-E8BA-A140-8D74-B633B3FAB8FA}" type="presParOf" srcId="{7AB65F61-0506-1341-B8E0-78B964C2EEE3}" destId="{D55846B2-EE1D-2E40-BD38-2186B58E0842}" srcOrd="1" destOrd="0" presId="urn:microsoft.com/office/officeart/2005/8/layout/orgChart1"/>
    <dgm:cxn modelId="{422BF634-136C-6248-9943-315A604FBA92}" type="presParOf" srcId="{80A30AAF-322A-5B4B-A731-7DBD8207AF11}" destId="{EC892664-E7E7-0F47-9224-4B8A70E2E403}" srcOrd="1" destOrd="0" presId="urn:microsoft.com/office/officeart/2005/8/layout/orgChart1"/>
    <dgm:cxn modelId="{39BB687F-785C-4B41-BF2F-3A35E3CB3D7A}" type="presParOf" srcId="{EC892664-E7E7-0F47-9224-4B8A70E2E403}" destId="{2F96C3D3-F4E9-894E-AACA-A0EA2262945E}" srcOrd="0" destOrd="0" presId="urn:microsoft.com/office/officeart/2005/8/layout/orgChart1"/>
    <dgm:cxn modelId="{308A18DE-C38C-B947-AA11-BC2F48163BEF}" type="presParOf" srcId="{EC892664-E7E7-0F47-9224-4B8A70E2E403}" destId="{61900CB0-73E7-4144-B153-5F170741AD49}" srcOrd="1" destOrd="0" presId="urn:microsoft.com/office/officeart/2005/8/layout/orgChart1"/>
    <dgm:cxn modelId="{5773B356-3958-A540-B30D-185E57DB257D}" type="presParOf" srcId="{61900CB0-73E7-4144-B153-5F170741AD49}" destId="{98CBB9F3-7879-F040-808F-14DCB12748EB}" srcOrd="0" destOrd="0" presId="urn:microsoft.com/office/officeart/2005/8/layout/orgChart1"/>
    <dgm:cxn modelId="{AACE94C1-9AB1-B247-B16D-C6DC5A170824}" type="presParOf" srcId="{98CBB9F3-7879-F040-808F-14DCB12748EB}" destId="{9F2B3A0B-0942-7645-8C02-46AB73151B8B}" srcOrd="0" destOrd="0" presId="urn:microsoft.com/office/officeart/2005/8/layout/orgChart1"/>
    <dgm:cxn modelId="{E05A967C-24C6-E548-9DFA-9608A7749972}" type="presParOf" srcId="{98CBB9F3-7879-F040-808F-14DCB12748EB}" destId="{5E37B129-CBC7-DF42-A729-473239E9A643}" srcOrd="1" destOrd="0" presId="urn:microsoft.com/office/officeart/2005/8/layout/orgChart1"/>
    <dgm:cxn modelId="{9F07A055-E21C-B344-AA42-AC64EB59DB09}" type="presParOf" srcId="{61900CB0-73E7-4144-B153-5F170741AD49}" destId="{23D8CCD7-426F-954E-8461-42255DEF06E3}" srcOrd="1" destOrd="0" presId="urn:microsoft.com/office/officeart/2005/8/layout/orgChart1"/>
    <dgm:cxn modelId="{B966BFD2-80F5-EB4C-8F6D-7619670E0329}" type="presParOf" srcId="{61900CB0-73E7-4144-B153-5F170741AD49}" destId="{1F9155FE-3747-8C43-84E9-F735B4835BAB}" srcOrd="2" destOrd="0" presId="urn:microsoft.com/office/officeart/2005/8/layout/orgChart1"/>
    <dgm:cxn modelId="{521A82DF-5A8B-FB4F-B847-AD66811E792B}" type="presParOf" srcId="{EC892664-E7E7-0F47-9224-4B8A70E2E403}" destId="{C5B942B5-F647-2941-B358-F11B7E5307E7}" srcOrd="2" destOrd="0" presId="urn:microsoft.com/office/officeart/2005/8/layout/orgChart1"/>
    <dgm:cxn modelId="{F6D51C4F-6728-3C4A-B873-7FE4354F5525}" type="presParOf" srcId="{EC892664-E7E7-0F47-9224-4B8A70E2E403}" destId="{954B2E80-5886-8345-90EE-9D391DE11CAE}" srcOrd="3" destOrd="0" presId="urn:microsoft.com/office/officeart/2005/8/layout/orgChart1"/>
    <dgm:cxn modelId="{EC502B38-253D-8847-B1C0-A893F3E1ED60}" type="presParOf" srcId="{954B2E80-5886-8345-90EE-9D391DE11CAE}" destId="{5A04453C-3988-BB46-952A-8636A546A3B8}" srcOrd="0" destOrd="0" presId="urn:microsoft.com/office/officeart/2005/8/layout/orgChart1"/>
    <dgm:cxn modelId="{77AFE122-AAF9-6A44-881C-C00E1D308378}" type="presParOf" srcId="{5A04453C-3988-BB46-952A-8636A546A3B8}" destId="{19BD1824-2C7B-7B49-8D26-8AA142E0B2AC}" srcOrd="0" destOrd="0" presId="urn:microsoft.com/office/officeart/2005/8/layout/orgChart1"/>
    <dgm:cxn modelId="{607CE320-D17E-BB43-A62F-57ED1CE2E43E}" type="presParOf" srcId="{5A04453C-3988-BB46-952A-8636A546A3B8}" destId="{E690D092-1C6A-A04B-ADFC-0A2A554EF5A6}" srcOrd="1" destOrd="0" presId="urn:microsoft.com/office/officeart/2005/8/layout/orgChart1"/>
    <dgm:cxn modelId="{D949F9F6-9A5A-1948-9A23-8FE8BD71C1E8}" type="presParOf" srcId="{954B2E80-5886-8345-90EE-9D391DE11CAE}" destId="{AA0EC701-2062-1449-A394-F18FFC922C0F}" srcOrd="1" destOrd="0" presId="urn:microsoft.com/office/officeart/2005/8/layout/orgChart1"/>
    <dgm:cxn modelId="{292E624B-4BAA-F646-A02C-2D18D6B182F3}" type="presParOf" srcId="{954B2E80-5886-8345-90EE-9D391DE11CAE}" destId="{550117B9-7202-6448-AD1E-8C5F77A55432}" srcOrd="2" destOrd="0" presId="urn:microsoft.com/office/officeart/2005/8/layout/orgChart1"/>
    <dgm:cxn modelId="{4F501843-7528-3840-A1BA-634CAF3B773F}" type="presParOf" srcId="{80A30AAF-322A-5B4B-A731-7DBD8207AF11}" destId="{4B985E30-C2AD-BA4F-BB65-2ED03CA7D73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880AC3-E20B-9A49-850A-B3A3E53E022E}" type="doc">
      <dgm:prSet loTypeId="urn:microsoft.com/office/officeart/2005/8/layout/orgChart1" loCatId="" qsTypeId="urn:microsoft.com/office/officeart/2005/8/quickstyle/simple4" qsCatId="simple" csTypeId="urn:microsoft.com/office/officeart/2005/8/colors/colorful3" csCatId="colorful" phldr="1"/>
      <dgm:spPr/>
      <dgm:t>
        <a:bodyPr/>
        <a:lstStyle/>
        <a:p>
          <a:endParaRPr lang="en-US"/>
        </a:p>
      </dgm:t>
    </dgm:pt>
    <dgm:pt modelId="{4518C651-F093-B142-96BC-2A235BDD1A2C}">
      <dgm:prSet phldrT="[Text]"/>
      <dgm:spPr/>
      <dgm:t>
        <a:bodyPr/>
        <a:lstStyle/>
        <a:p>
          <a:r>
            <a:rPr lang="en-US" dirty="0" smtClean="0"/>
            <a:t>Capture</a:t>
          </a:r>
          <a:endParaRPr lang="en-US" dirty="0"/>
        </a:p>
      </dgm:t>
    </dgm:pt>
    <dgm:pt modelId="{52A23489-3CCB-314E-A317-26CE059FD142}" type="parTrans" cxnId="{6A757210-D775-CC49-9E1A-7368E3CD2979}">
      <dgm:prSet/>
      <dgm:spPr/>
      <dgm:t>
        <a:bodyPr/>
        <a:lstStyle/>
        <a:p>
          <a:endParaRPr lang="en-US"/>
        </a:p>
      </dgm:t>
    </dgm:pt>
    <dgm:pt modelId="{04DDBA74-700F-A94A-B80D-734C80C4DF8A}" type="sibTrans" cxnId="{6A757210-D775-CC49-9E1A-7368E3CD2979}">
      <dgm:prSet/>
      <dgm:spPr/>
      <dgm:t>
        <a:bodyPr/>
        <a:lstStyle/>
        <a:p>
          <a:endParaRPr lang="en-US"/>
        </a:p>
      </dgm:t>
    </dgm:pt>
    <dgm:pt modelId="{F933CE67-9201-0A46-A538-13CBDF61562B}">
      <dgm:prSet phldrT="[Text]"/>
      <dgm:spPr/>
      <dgm:t>
        <a:bodyPr/>
        <a:lstStyle/>
        <a:p>
          <a:r>
            <a:rPr lang="en-US" dirty="0" err="1" smtClean="0"/>
            <a:t>Microwell</a:t>
          </a:r>
          <a:endParaRPr lang="en-US" dirty="0"/>
        </a:p>
      </dgm:t>
    </dgm:pt>
    <dgm:pt modelId="{1BC1C037-25FA-6845-BD35-2C756A97991A}" type="parTrans" cxnId="{F17D071B-4551-BC41-B809-A1C48C6C8141}">
      <dgm:prSet/>
      <dgm:spPr/>
      <dgm:t>
        <a:bodyPr/>
        <a:lstStyle/>
        <a:p>
          <a:endParaRPr lang="en-US"/>
        </a:p>
      </dgm:t>
    </dgm:pt>
    <dgm:pt modelId="{EE83B9A0-1C04-7F4E-BA27-D63F0B5E1F82}" type="sibTrans" cxnId="{F17D071B-4551-BC41-B809-A1C48C6C8141}">
      <dgm:prSet/>
      <dgm:spPr/>
      <dgm:t>
        <a:bodyPr/>
        <a:lstStyle/>
        <a:p>
          <a:endParaRPr lang="en-US"/>
        </a:p>
      </dgm:t>
    </dgm:pt>
    <dgm:pt modelId="{30C7F0C1-0227-934F-B4B6-7AE424CA6795}">
      <dgm:prSet phldrT="[Text]"/>
      <dgm:spPr/>
      <dgm:t>
        <a:bodyPr/>
        <a:lstStyle/>
        <a:p>
          <a:r>
            <a:rPr lang="en-US" dirty="0" smtClean="0"/>
            <a:t>microfluidic</a:t>
          </a:r>
          <a:endParaRPr lang="en-US" dirty="0"/>
        </a:p>
      </dgm:t>
    </dgm:pt>
    <dgm:pt modelId="{B79AA7CF-BA01-854F-A619-17337DA22C7D}" type="parTrans" cxnId="{0F495092-E1F6-F14D-9ADE-26F9DED2CC4C}">
      <dgm:prSet/>
      <dgm:spPr/>
      <dgm:t>
        <a:bodyPr/>
        <a:lstStyle/>
        <a:p>
          <a:endParaRPr lang="en-US"/>
        </a:p>
      </dgm:t>
    </dgm:pt>
    <dgm:pt modelId="{B5C15F06-48F4-2D48-8757-703204A5188A}" type="sibTrans" cxnId="{0F495092-E1F6-F14D-9ADE-26F9DED2CC4C}">
      <dgm:prSet/>
      <dgm:spPr/>
      <dgm:t>
        <a:bodyPr/>
        <a:lstStyle/>
        <a:p>
          <a:endParaRPr lang="en-US"/>
        </a:p>
      </dgm:t>
    </dgm:pt>
    <dgm:pt modelId="{82E10F12-D19E-9F4D-B0CA-11AA81586A70}">
      <dgm:prSet phldrT="[Text]"/>
      <dgm:spPr/>
      <dgm:t>
        <a:bodyPr/>
        <a:lstStyle/>
        <a:p>
          <a:r>
            <a:rPr lang="en-US" dirty="0" smtClean="0"/>
            <a:t>droplet</a:t>
          </a:r>
          <a:endParaRPr lang="en-US" dirty="0"/>
        </a:p>
      </dgm:t>
    </dgm:pt>
    <dgm:pt modelId="{7CFA2D19-3AD4-DD4D-8B82-657CA9F501A0}" type="parTrans" cxnId="{D520E722-9AAA-5B4B-A731-CF7F0E8F91E9}">
      <dgm:prSet/>
      <dgm:spPr/>
      <dgm:t>
        <a:bodyPr/>
        <a:lstStyle/>
        <a:p>
          <a:endParaRPr lang="en-US"/>
        </a:p>
      </dgm:t>
    </dgm:pt>
    <dgm:pt modelId="{DBAEE19A-653A-614E-A5A0-55E834B3BF97}" type="sibTrans" cxnId="{D520E722-9AAA-5B4B-A731-CF7F0E8F91E9}">
      <dgm:prSet/>
      <dgm:spPr/>
      <dgm:t>
        <a:bodyPr/>
        <a:lstStyle/>
        <a:p>
          <a:endParaRPr lang="en-US"/>
        </a:p>
      </dgm:t>
    </dgm:pt>
    <dgm:pt modelId="{E83BF774-7808-D44E-8422-D0B821206B49}" type="pres">
      <dgm:prSet presAssocID="{A9880AC3-E20B-9A49-850A-B3A3E53E022E}" presName="hierChild1" presStyleCnt="0">
        <dgm:presLayoutVars>
          <dgm:orgChart val="1"/>
          <dgm:chPref val="1"/>
          <dgm:dir/>
          <dgm:animOne val="branch"/>
          <dgm:animLvl val="lvl"/>
          <dgm:resizeHandles/>
        </dgm:presLayoutVars>
      </dgm:prSet>
      <dgm:spPr/>
      <dgm:t>
        <a:bodyPr/>
        <a:lstStyle/>
        <a:p>
          <a:endParaRPr lang="en-US"/>
        </a:p>
      </dgm:t>
    </dgm:pt>
    <dgm:pt modelId="{852DC3DF-EAEE-724D-B40E-389E13A96204}" type="pres">
      <dgm:prSet presAssocID="{4518C651-F093-B142-96BC-2A235BDD1A2C}" presName="hierRoot1" presStyleCnt="0">
        <dgm:presLayoutVars>
          <dgm:hierBranch val="init"/>
        </dgm:presLayoutVars>
      </dgm:prSet>
      <dgm:spPr/>
    </dgm:pt>
    <dgm:pt modelId="{CD7BD683-20F2-DA45-97C4-FE5F351824D7}" type="pres">
      <dgm:prSet presAssocID="{4518C651-F093-B142-96BC-2A235BDD1A2C}" presName="rootComposite1" presStyleCnt="0"/>
      <dgm:spPr/>
    </dgm:pt>
    <dgm:pt modelId="{444F9967-0B33-BD47-9013-25E86380A3B0}" type="pres">
      <dgm:prSet presAssocID="{4518C651-F093-B142-96BC-2A235BDD1A2C}" presName="rootText1" presStyleLbl="node0" presStyleIdx="0" presStyleCnt="1">
        <dgm:presLayoutVars>
          <dgm:chPref val="3"/>
        </dgm:presLayoutVars>
      </dgm:prSet>
      <dgm:spPr/>
      <dgm:t>
        <a:bodyPr/>
        <a:lstStyle/>
        <a:p>
          <a:endParaRPr lang="en-US"/>
        </a:p>
      </dgm:t>
    </dgm:pt>
    <dgm:pt modelId="{74E0074F-72EE-404F-A42C-FF27B22D372F}" type="pres">
      <dgm:prSet presAssocID="{4518C651-F093-B142-96BC-2A235BDD1A2C}" presName="rootConnector1" presStyleLbl="node1" presStyleIdx="0" presStyleCnt="0"/>
      <dgm:spPr/>
      <dgm:t>
        <a:bodyPr/>
        <a:lstStyle/>
        <a:p>
          <a:endParaRPr lang="en-US"/>
        </a:p>
      </dgm:t>
    </dgm:pt>
    <dgm:pt modelId="{090DE0FE-7901-A74F-B424-81EC603303AC}" type="pres">
      <dgm:prSet presAssocID="{4518C651-F093-B142-96BC-2A235BDD1A2C}" presName="hierChild2" presStyleCnt="0"/>
      <dgm:spPr/>
    </dgm:pt>
    <dgm:pt modelId="{A2F0FE3F-8AE2-C543-B442-3380BD5F68E4}" type="pres">
      <dgm:prSet presAssocID="{1BC1C037-25FA-6845-BD35-2C756A97991A}" presName="Name37" presStyleLbl="parChTrans1D2" presStyleIdx="0" presStyleCnt="3"/>
      <dgm:spPr/>
      <dgm:t>
        <a:bodyPr/>
        <a:lstStyle/>
        <a:p>
          <a:endParaRPr lang="en-US"/>
        </a:p>
      </dgm:t>
    </dgm:pt>
    <dgm:pt modelId="{0B9143F9-FDB7-2948-A7F3-616CE7602109}" type="pres">
      <dgm:prSet presAssocID="{F933CE67-9201-0A46-A538-13CBDF61562B}" presName="hierRoot2" presStyleCnt="0">
        <dgm:presLayoutVars>
          <dgm:hierBranch val="init"/>
        </dgm:presLayoutVars>
      </dgm:prSet>
      <dgm:spPr/>
    </dgm:pt>
    <dgm:pt modelId="{D53DF2AA-52D2-C54C-A70A-CC5482802E7D}" type="pres">
      <dgm:prSet presAssocID="{F933CE67-9201-0A46-A538-13CBDF61562B}" presName="rootComposite" presStyleCnt="0"/>
      <dgm:spPr/>
    </dgm:pt>
    <dgm:pt modelId="{2F324BE1-B2EB-3E44-88C3-62B19CA2B7F8}" type="pres">
      <dgm:prSet presAssocID="{F933CE67-9201-0A46-A538-13CBDF61562B}" presName="rootText" presStyleLbl="node2" presStyleIdx="0" presStyleCnt="3">
        <dgm:presLayoutVars>
          <dgm:chPref val="3"/>
        </dgm:presLayoutVars>
      </dgm:prSet>
      <dgm:spPr/>
      <dgm:t>
        <a:bodyPr/>
        <a:lstStyle/>
        <a:p>
          <a:endParaRPr lang="en-US"/>
        </a:p>
      </dgm:t>
    </dgm:pt>
    <dgm:pt modelId="{CA37CB97-F2C2-8A45-B51A-70A1C63F2E29}" type="pres">
      <dgm:prSet presAssocID="{F933CE67-9201-0A46-A538-13CBDF61562B}" presName="rootConnector" presStyleLbl="node2" presStyleIdx="0" presStyleCnt="3"/>
      <dgm:spPr/>
      <dgm:t>
        <a:bodyPr/>
        <a:lstStyle/>
        <a:p>
          <a:endParaRPr lang="en-US"/>
        </a:p>
      </dgm:t>
    </dgm:pt>
    <dgm:pt modelId="{E484CC95-3AE7-5940-9925-548379F22661}" type="pres">
      <dgm:prSet presAssocID="{F933CE67-9201-0A46-A538-13CBDF61562B}" presName="hierChild4" presStyleCnt="0"/>
      <dgm:spPr/>
    </dgm:pt>
    <dgm:pt modelId="{D34E27F8-8E56-A447-A35B-2AC6A2EC0AB1}" type="pres">
      <dgm:prSet presAssocID="{F933CE67-9201-0A46-A538-13CBDF61562B}" presName="hierChild5" presStyleCnt="0"/>
      <dgm:spPr/>
    </dgm:pt>
    <dgm:pt modelId="{28F7574E-F628-8844-822C-FE1CB6DB5B52}" type="pres">
      <dgm:prSet presAssocID="{B79AA7CF-BA01-854F-A619-17337DA22C7D}" presName="Name37" presStyleLbl="parChTrans1D2" presStyleIdx="1" presStyleCnt="3"/>
      <dgm:spPr/>
      <dgm:t>
        <a:bodyPr/>
        <a:lstStyle/>
        <a:p>
          <a:endParaRPr lang="en-US"/>
        </a:p>
      </dgm:t>
    </dgm:pt>
    <dgm:pt modelId="{0515C60D-9C2B-4642-8B58-99B66E592F7D}" type="pres">
      <dgm:prSet presAssocID="{30C7F0C1-0227-934F-B4B6-7AE424CA6795}" presName="hierRoot2" presStyleCnt="0">
        <dgm:presLayoutVars>
          <dgm:hierBranch val="init"/>
        </dgm:presLayoutVars>
      </dgm:prSet>
      <dgm:spPr/>
    </dgm:pt>
    <dgm:pt modelId="{3869D462-6AD2-C34A-B112-37D36D18CE97}" type="pres">
      <dgm:prSet presAssocID="{30C7F0C1-0227-934F-B4B6-7AE424CA6795}" presName="rootComposite" presStyleCnt="0"/>
      <dgm:spPr/>
    </dgm:pt>
    <dgm:pt modelId="{79D13130-EB89-D646-B0DD-591CA958593A}" type="pres">
      <dgm:prSet presAssocID="{30C7F0C1-0227-934F-B4B6-7AE424CA6795}" presName="rootText" presStyleLbl="node2" presStyleIdx="1" presStyleCnt="3">
        <dgm:presLayoutVars>
          <dgm:chPref val="3"/>
        </dgm:presLayoutVars>
      </dgm:prSet>
      <dgm:spPr/>
      <dgm:t>
        <a:bodyPr/>
        <a:lstStyle/>
        <a:p>
          <a:endParaRPr lang="en-US"/>
        </a:p>
      </dgm:t>
    </dgm:pt>
    <dgm:pt modelId="{B506D36C-A4B0-EA4E-8E5B-E3DAFCEF834A}" type="pres">
      <dgm:prSet presAssocID="{30C7F0C1-0227-934F-B4B6-7AE424CA6795}" presName="rootConnector" presStyleLbl="node2" presStyleIdx="1" presStyleCnt="3"/>
      <dgm:spPr/>
      <dgm:t>
        <a:bodyPr/>
        <a:lstStyle/>
        <a:p>
          <a:endParaRPr lang="en-US"/>
        </a:p>
      </dgm:t>
    </dgm:pt>
    <dgm:pt modelId="{B9F30106-D534-2740-91C9-0D5A5D5899B9}" type="pres">
      <dgm:prSet presAssocID="{30C7F0C1-0227-934F-B4B6-7AE424CA6795}" presName="hierChild4" presStyleCnt="0"/>
      <dgm:spPr/>
    </dgm:pt>
    <dgm:pt modelId="{E54C1F76-0687-2B49-AB4F-29CBB490ECBB}" type="pres">
      <dgm:prSet presAssocID="{30C7F0C1-0227-934F-B4B6-7AE424CA6795}" presName="hierChild5" presStyleCnt="0"/>
      <dgm:spPr/>
    </dgm:pt>
    <dgm:pt modelId="{64D5668E-830E-064F-B049-C754BBF1EE26}" type="pres">
      <dgm:prSet presAssocID="{7CFA2D19-3AD4-DD4D-8B82-657CA9F501A0}" presName="Name37" presStyleLbl="parChTrans1D2" presStyleIdx="2" presStyleCnt="3"/>
      <dgm:spPr/>
      <dgm:t>
        <a:bodyPr/>
        <a:lstStyle/>
        <a:p>
          <a:endParaRPr lang="en-US"/>
        </a:p>
      </dgm:t>
    </dgm:pt>
    <dgm:pt modelId="{7152B1A9-77EF-1E4A-8EC9-D4D92E9B314E}" type="pres">
      <dgm:prSet presAssocID="{82E10F12-D19E-9F4D-B0CA-11AA81586A70}" presName="hierRoot2" presStyleCnt="0">
        <dgm:presLayoutVars>
          <dgm:hierBranch val="init"/>
        </dgm:presLayoutVars>
      </dgm:prSet>
      <dgm:spPr/>
    </dgm:pt>
    <dgm:pt modelId="{040EF398-FE2A-1D4C-83B9-E92B0C708182}" type="pres">
      <dgm:prSet presAssocID="{82E10F12-D19E-9F4D-B0CA-11AA81586A70}" presName="rootComposite" presStyleCnt="0"/>
      <dgm:spPr/>
    </dgm:pt>
    <dgm:pt modelId="{2011C089-9070-DF4C-B7F1-B21D42A9E2D8}" type="pres">
      <dgm:prSet presAssocID="{82E10F12-D19E-9F4D-B0CA-11AA81586A70}" presName="rootText" presStyleLbl="node2" presStyleIdx="2" presStyleCnt="3">
        <dgm:presLayoutVars>
          <dgm:chPref val="3"/>
        </dgm:presLayoutVars>
      </dgm:prSet>
      <dgm:spPr/>
      <dgm:t>
        <a:bodyPr/>
        <a:lstStyle/>
        <a:p>
          <a:endParaRPr lang="en-US"/>
        </a:p>
      </dgm:t>
    </dgm:pt>
    <dgm:pt modelId="{F4B874EE-F26C-684B-ABAD-825FAC1CF43C}" type="pres">
      <dgm:prSet presAssocID="{82E10F12-D19E-9F4D-B0CA-11AA81586A70}" presName="rootConnector" presStyleLbl="node2" presStyleIdx="2" presStyleCnt="3"/>
      <dgm:spPr/>
      <dgm:t>
        <a:bodyPr/>
        <a:lstStyle/>
        <a:p>
          <a:endParaRPr lang="en-US"/>
        </a:p>
      </dgm:t>
    </dgm:pt>
    <dgm:pt modelId="{CDB0DFB8-C7D3-EB42-B149-638A09088207}" type="pres">
      <dgm:prSet presAssocID="{82E10F12-D19E-9F4D-B0CA-11AA81586A70}" presName="hierChild4" presStyleCnt="0"/>
      <dgm:spPr/>
    </dgm:pt>
    <dgm:pt modelId="{49EDBE7A-0A53-3C49-A0A2-4BEBE613DD0B}" type="pres">
      <dgm:prSet presAssocID="{82E10F12-D19E-9F4D-B0CA-11AA81586A70}" presName="hierChild5" presStyleCnt="0"/>
      <dgm:spPr/>
    </dgm:pt>
    <dgm:pt modelId="{B5FFCAE8-BB8E-AC45-9354-E12155EF5617}" type="pres">
      <dgm:prSet presAssocID="{4518C651-F093-B142-96BC-2A235BDD1A2C}" presName="hierChild3" presStyleCnt="0"/>
      <dgm:spPr/>
    </dgm:pt>
  </dgm:ptLst>
  <dgm:cxnLst>
    <dgm:cxn modelId="{5495C66E-32E1-EF4D-86F8-A5381A8824A6}" type="presOf" srcId="{B79AA7CF-BA01-854F-A619-17337DA22C7D}" destId="{28F7574E-F628-8844-822C-FE1CB6DB5B52}" srcOrd="0" destOrd="0" presId="urn:microsoft.com/office/officeart/2005/8/layout/orgChart1"/>
    <dgm:cxn modelId="{0F495092-E1F6-F14D-9ADE-26F9DED2CC4C}" srcId="{4518C651-F093-B142-96BC-2A235BDD1A2C}" destId="{30C7F0C1-0227-934F-B4B6-7AE424CA6795}" srcOrd="1" destOrd="0" parTransId="{B79AA7CF-BA01-854F-A619-17337DA22C7D}" sibTransId="{B5C15F06-48F4-2D48-8757-703204A5188A}"/>
    <dgm:cxn modelId="{C3DB18A9-74FF-DB49-9B8D-F94D8515FB21}" type="presOf" srcId="{4518C651-F093-B142-96BC-2A235BDD1A2C}" destId="{74E0074F-72EE-404F-A42C-FF27B22D372F}" srcOrd="1" destOrd="0" presId="urn:microsoft.com/office/officeart/2005/8/layout/orgChart1"/>
    <dgm:cxn modelId="{F94A19F7-BADD-6242-B88A-023F8E76BE07}" type="presOf" srcId="{30C7F0C1-0227-934F-B4B6-7AE424CA6795}" destId="{B506D36C-A4B0-EA4E-8E5B-E3DAFCEF834A}" srcOrd="1" destOrd="0" presId="urn:microsoft.com/office/officeart/2005/8/layout/orgChart1"/>
    <dgm:cxn modelId="{D4FCDC7B-2543-9C4B-8D25-2C1EA710B829}" type="presOf" srcId="{82E10F12-D19E-9F4D-B0CA-11AA81586A70}" destId="{F4B874EE-F26C-684B-ABAD-825FAC1CF43C}" srcOrd="1" destOrd="0" presId="urn:microsoft.com/office/officeart/2005/8/layout/orgChart1"/>
    <dgm:cxn modelId="{D520E722-9AAA-5B4B-A731-CF7F0E8F91E9}" srcId="{4518C651-F093-B142-96BC-2A235BDD1A2C}" destId="{82E10F12-D19E-9F4D-B0CA-11AA81586A70}" srcOrd="2" destOrd="0" parTransId="{7CFA2D19-3AD4-DD4D-8B82-657CA9F501A0}" sibTransId="{DBAEE19A-653A-614E-A5A0-55E834B3BF97}"/>
    <dgm:cxn modelId="{6A757210-D775-CC49-9E1A-7368E3CD2979}" srcId="{A9880AC3-E20B-9A49-850A-B3A3E53E022E}" destId="{4518C651-F093-B142-96BC-2A235BDD1A2C}" srcOrd="0" destOrd="0" parTransId="{52A23489-3CCB-314E-A317-26CE059FD142}" sibTransId="{04DDBA74-700F-A94A-B80D-734C80C4DF8A}"/>
    <dgm:cxn modelId="{9457C58D-046B-0E43-A61D-A313F20CF47B}" type="presOf" srcId="{A9880AC3-E20B-9A49-850A-B3A3E53E022E}" destId="{E83BF774-7808-D44E-8422-D0B821206B49}" srcOrd="0" destOrd="0" presId="urn:microsoft.com/office/officeart/2005/8/layout/orgChart1"/>
    <dgm:cxn modelId="{8B9FFE25-FC6B-B04A-BF76-5250D8E872ED}" type="presOf" srcId="{1BC1C037-25FA-6845-BD35-2C756A97991A}" destId="{A2F0FE3F-8AE2-C543-B442-3380BD5F68E4}" srcOrd="0" destOrd="0" presId="urn:microsoft.com/office/officeart/2005/8/layout/orgChart1"/>
    <dgm:cxn modelId="{F17D071B-4551-BC41-B809-A1C48C6C8141}" srcId="{4518C651-F093-B142-96BC-2A235BDD1A2C}" destId="{F933CE67-9201-0A46-A538-13CBDF61562B}" srcOrd="0" destOrd="0" parTransId="{1BC1C037-25FA-6845-BD35-2C756A97991A}" sibTransId="{EE83B9A0-1C04-7F4E-BA27-D63F0B5E1F82}"/>
    <dgm:cxn modelId="{3BD6DB2B-B5A2-5B49-8C7F-4F4D7CBB92D4}" type="presOf" srcId="{4518C651-F093-B142-96BC-2A235BDD1A2C}" destId="{444F9967-0B33-BD47-9013-25E86380A3B0}" srcOrd="0" destOrd="0" presId="urn:microsoft.com/office/officeart/2005/8/layout/orgChart1"/>
    <dgm:cxn modelId="{35149C11-E9D7-E142-A827-403DA4AD0A8E}" type="presOf" srcId="{F933CE67-9201-0A46-A538-13CBDF61562B}" destId="{2F324BE1-B2EB-3E44-88C3-62B19CA2B7F8}" srcOrd="0" destOrd="0" presId="urn:microsoft.com/office/officeart/2005/8/layout/orgChart1"/>
    <dgm:cxn modelId="{D1F81D2B-1ADD-5E47-A46D-BF32A4103DC9}" type="presOf" srcId="{82E10F12-D19E-9F4D-B0CA-11AA81586A70}" destId="{2011C089-9070-DF4C-B7F1-B21D42A9E2D8}" srcOrd="0" destOrd="0" presId="urn:microsoft.com/office/officeart/2005/8/layout/orgChart1"/>
    <dgm:cxn modelId="{76A5DE65-6E13-BD41-ADB8-A2505F28684A}" type="presOf" srcId="{F933CE67-9201-0A46-A538-13CBDF61562B}" destId="{CA37CB97-F2C2-8A45-B51A-70A1C63F2E29}" srcOrd="1" destOrd="0" presId="urn:microsoft.com/office/officeart/2005/8/layout/orgChart1"/>
    <dgm:cxn modelId="{F82C9725-9161-8F46-9FA8-A85D2EC5EBB1}" type="presOf" srcId="{7CFA2D19-3AD4-DD4D-8B82-657CA9F501A0}" destId="{64D5668E-830E-064F-B049-C754BBF1EE26}" srcOrd="0" destOrd="0" presId="urn:microsoft.com/office/officeart/2005/8/layout/orgChart1"/>
    <dgm:cxn modelId="{3F89E552-6093-9643-8F10-B56960C823A7}" type="presOf" srcId="{30C7F0C1-0227-934F-B4B6-7AE424CA6795}" destId="{79D13130-EB89-D646-B0DD-591CA958593A}" srcOrd="0" destOrd="0" presId="urn:microsoft.com/office/officeart/2005/8/layout/orgChart1"/>
    <dgm:cxn modelId="{0EAE99A4-754A-0245-8175-67F151171E47}" type="presParOf" srcId="{E83BF774-7808-D44E-8422-D0B821206B49}" destId="{852DC3DF-EAEE-724D-B40E-389E13A96204}" srcOrd="0" destOrd="0" presId="urn:microsoft.com/office/officeart/2005/8/layout/orgChart1"/>
    <dgm:cxn modelId="{D0E9B786-E107-4440-906D-404842CC17CD}" type="presParOf" srcId="{852DC3DF-EAEE-724D-B40E-389E13A96204}" destId="{CD7BD683-20F2-DA45-97C4-FE5F351824D7}" srcOrd="0" destOrd="0" presId="urn:microsoft.com/office/officeart/2005/8/layout/orgChart1"/>
    <dgm:cxn modelId="{8B4DD904-4CAE-5741-B1ED-346ED02AE608}" type="presParOf" srcId="{CD7BD683-20F2-DA45-97C4-FE5F351824D7}" destId="{444F9967-0B33-BD47-9013-25E86380A3B0}" srcOrd="0" destOrd="0" presId="urn:microsoft.com/office/officeart/2005/8/layout/orgChart1"/>
    <dgm:cxn modelId="{555F9488-0B5D-3E47-AF76-03C8091F61F7}" type="presParOf" srcId="{CD7BD683-20F2-DA45-97C4-FE5F351824D7}" destId="{74E0074F-72EE-404F-A42C-FF27B22D372F}" srcOrd="1" destOrd="0" presId="urn:microsoft.com/office/officeart/2005/8/layout/orgChart1"/>
    <dgm:cxn modelId="{6D2EA0AD-715D-9244-ACEA-7AC6CCD22BE6}" type="presParOf" srcId="{852DC3DF-EAEE-724D-B40E-389E13A96204}" destId="{090DE0FE-7901-A74F-B424-81EC603303AC}" srcOrd="1" destOrd="0" presId="urn:microsoft.com/office/officeart/2005/8/layout/orgChart1"/>
    <dgm:cxn modelId="{F69349DE-2679-A545-8392-119E6AEBE402}" type="presParOf" srcId="{090DE0FE-7901-A74F-B424-81EC603303AC}" destId="{A2F0FE3F-8AE2-C543-B442-3380BD5F68E4}" srcOrd="0" destOrd="0" presId="urn:microsoft.com/office/officeart/2005/8/layout/orgChart1"/>
    <dgm:cxn modelId="{6861FCA6-E35F-4343-B3C8-BF923A4C107B}" type="presParOf" srcId="{090DE0FE-7901-A74F-B424-81EC603303AC}" destId="{0B9143F9-FDB7-2948-A7F3-616CE7602109}" srcOrd="1" destOrd="0" presId="urn:microsoft.com/office/officeart/2005/8/layout/orgChart1"/>
    <dgm:cxn modelId="{75D93215-8271-F149-8250-50583BF764D4}" type="presParOf" srcId="{0B9143F9-FDB7-2948-A7F3-616CE7602109}" destId="{D53DF2AA-52D2-C54C-A70A-CC5482802E7D}" srcOrd="0" destOrd="0" presId="urn:microsoft.com/office/officeart/2005/8/layout/orgChart1"/>
    <dgm:cxn modelId="{D63688A8-9A04-2C49-A5DE-4CD97DC2AA2F}" type="presParOf" srcId="{D53DF2AA-52D2-C54C-A70A-CC5482802E7D}" destId="{2F324BE1-B2EB-3E44-88C3-62B19CA2B7F8}" srcOrd="0" destOrd="0" presId="urn:microsoft.com/office/officeart/2005/8/layout/orgChart1"/>
    <dgm:cxn modelId="{A0C577AB-FA09-464C-9973-94967E1087F6}" type="presParOf" srcId="{D53DF2AA-52D2-C54C-A70A-CC5482802E7D}" destId="{CA37CB97-F2C2-8A45-B51A-70A1C63F2E29}" srcOrd="1" destOrd="0" presId="urn:microsoft.com/office/officeart/2005/8/layout/orgChart1"/>
    <dgm:cxn modelId="{F83BDED9-69CC-7C4D-B324-5F74DF6297CD}" type="presParOf" srcId="{0B9143F9-FDB7-2948-A7F3-616CE7602109}" destId="{E484CC95-3AE7-5940-9925-548379F22661}" srcOrd="1" destOrd="0" presId="urn:microsoft.com/office/officeart/2005/8/layout/orgChart1"/>
    <dgm:cxn modelId="{D6C740B4-32C4-F142-A49D-3AED0BBF8C79}" type="presParOf" srcId="{0B9143F9-FDB7-2948-A7F3-616CE7602109}" destId="{D34E27F8-8E56-A447-A35B-2AC6A2EC0AB1}" srcOrd="2" destOrd="0" presId="urn:microsoft.com/office/officeart/2005/8/layout/orgChart1"/>
    <dgm:cxn modelId="{4F23E53B-DBDA-0D42-94E2-BE9A18C5B8BF}" type="presParOf" srcId="{090DE0FE-7901-A74F-B424-81EC603303AC}" destId="{28F7574E-F628-8844-822C-FE1CB6DB5B52}" srcOrd="2" destOrd="0" presId="urn:microsoft.com/office/officeart/2005/8/layout/orgChart1"/>
    <dgm:cxn modelId="{71BE3CFB-6DA0-CB4D-B57C-5BA5E8B64398}" type="presParOf" srcId="{090DE0FE-7901-A74F-B424-81EC603303AC}" destId="{0515C60D-9C2B-4642-8B58-99B66E592F7D}" srcOrd="3" destOrd="0" presId="urn:microsoft.com/office/officeart/2005/8/layout/orgChart1"/>
    <dgm:cxn modelId="{0ECF477F-21AA-C84E-9AAA-0D1B5BFFC07C}" type="presParOf" srcId="{0515C60D-9C2B-4642-8B58-99B66E592F7D}" destId="{3869D462-6AD2-C34A-B112-37D36D18CE97}" srcOrd="0" destOrd="0" presId="urn:microsoft.com/office/officeart/2005/8/layout/orgChart1"/>
    <dgm:cxn modelId="{CA4A52B9-CA68-814F-A412-C0DADDC38C06}" type="presParOf" srcId="{3869D462-6AD2-C34A-B112-37D36D18CE97}" destId="{79D13130-EB89-D646-B0DD-591CA958593A}" srcOrd="0" destOrd="0" presId="urn:microsoft.com/office/officeart/2005/8/layout/orgChart1"/>
    <dgm:cxn modelId="{C9A2E4A8-1070-A649-B8E9-98CC1E5505B2}" type="presParOf" srcId="{3869D462-6AD2-C34A-B112-37D36D18CE97}" destId="{B506D36C-A4B0-EA4E-8E5B-E3DAFCEF834A}" srcOrd="1" destOrd="0" presId="urn:microsoft.com/office/officeart/2005/8/layout/orgChart1"/>
    <dgm:cxn modelId="{D47523C8-D777-3146-84B4-BABC9ECCBC73}" type="presParOf" srcId="{0515C60D-9C2B-4642-8B58-99B66E592F7D}" destId="{B9F30106-D534-2740-91C9-0D5A5D5899B9}" srcOrd="1" destOrd="0" presId="urn:microsoft.com/office/officeart/2005/8/layout/orgChart1"/>
    <dgm:cxn modelId="{857B6AB9-3EDF-3D48-996B-B8289E98887B}" type="presParOf" srcId="{0515C60D-9C2B-4642-8B58-99B66E592F7D}" destId="{E54C1F76-0687-2B49-AB4F-29CBB490ECBB}" srcOrd="2" destOrd="0" presId="urn:microsoft.com/office/officeart/2005/8/layout/orgChart1"/>
    <dgm:cxn modelId="{842DC371-E75E-634F-B04D-D0849A899CBF}" type="presParOf" srcId="{090DE0FE-7901-A74F-B424-81EC603303AC}" destId="{64D5668E-830E-064F-B049-C754BBF1EE26}" srcOrd="4" destOrd="0" presId="urn:microsoft.com/office/officeart/2005/8/layout/orgChart1"/>
    <dgm:cxn modelId="{A8A09EFC-1A8E-584E-8DBC-F423DFB4DD2C}" type="presParOf" srcId="{090DE0FE-7901-A74F-B424-81EC603303AC}" destId="{7152B1A9-77EF-1E4A-8EC9-D4D92E9B314E}" srcOrd="5" destOrd="0" presId="urn:microsoft.com/office/officeart/2005/8/layout/orgChart1"/>
    <dgm:cxn modelId="{EB9598AF-1C6A-114A-AB4E-038A5E4DB3C6}" type="presParOf" srcId="{7152B1A9-77EF-1E4A-8EC9-D4D92E9B314E}" destId="{040EF398-FE2A-1D4C-83B9-E92B0C708182}" srcOrd="0" destOrd="0" presId="urn:microsoft.com/office/officeart/2005/8/layout/orgChart1"/>
    <dgm:cxn modelId="{600E895E-16F0-8449-B6D7-42F91BFC0C0C}" type="presParOf" srcId="{040EF398-FE2A-1D4C-83B9-E92B0C708182}" destId="{2011C089-9070-DF4C-B7F1-B21D42A9E2D8}" srcOrd="0" destOrd="0" presId="urn:microsoft.com/office/officeart/2005/8/layout/orgChart1"/>
    <dgm:cxn modelId="{0C80C7B2-A5BC-D14C-990B-A4F3DA24C60D}" type="presParOf" srcId="{040EF398-FE2A-1D4C-83B9-E92B0C708182}" destId="{F4B874EE-F26C-684B-ABAD-825FAC1CF43C}" srcOrd="1" destOrd="0" presId="urn:microsoft.com/office/officeart/2005/8/layout/orgChart1"/>
    <dgm:cxn modelId="{F51A1ECA-E544-AF42-BFAF-6BCA933C86E3}" type="presParOf" srcId="{7152B1A9-77EF-1E4A-8EC9-D4D92E9B314E}" destId="{CDB0DFB8-C7D3-EB42-B149-638A09088207}" srcOrd="1" destOrd="0" presId="urn:microsoft.com/office/officeart/2005/8/layout/orgChart1"/>
    <dgm:cxn modelId="{E15B0652-0292-414B-B628-8090AC8A2A38}" type="presParOf" srcId="{7152B1A9-77EF-1E4A-8EC9-D4D92E9B314E}" destId="{49EDBE7A-0A53-3C49-A0A2-4BEBE613DD0B}" srcOrd="2" destOrd="0" presId="urn:microsoft.com/office/officeart/2005/8/layout/orgChart1"/>
    <dgm:cxn modelId="{BD384998-D8D4-5346-A6A4-3A4FBB88F2DD}" type="presParOf" srcId="{852DC3DF-EAEE-724D-B40E-389E13A96204}" destId="{B5FFCAE8-BB8E-AC45-9354-E12155EF561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169223-60F8-1A43-A83A-92E38B1E5B9F}" type="doc">
      <dgm:prSet loTypeId="urn:microsoft.com/office/officeart/2005/8/layout/hProcess9" loCatId="" qsTypeId="urn:microsoft.com/office/officeart/2005/8/quickstyle/simple4" qsCatId="simple" csTypeId="urn:microsoft.com/office/officeart/2005/8/colors/colorful1" csCatId="colorful" phldr="1"/>
      <dgm:spPr/>
    </dgm:pt>
    <dgm:pt modelId="{E3BF1D02-4EBC-A34C-ABD5-2B9ABCA329A4}">
      <dgm:prSet phldrT="[Text]"/>
      <dgm:spPr/>
      <dgm:t>
        <a:bodyPr/>
        <a:lstStyle/>
        <a:p>
          <a:r>
            <a:rPr lang="en-US" dirty="0" smtClean="0"/>
            <a:t>PRIME</a:t>
          </a:r>
          <a:endParaRPr lang="en-US" dirty="0"/>
        </a:p>
      </dgm:t>
    </dgm:pt>
    <dgm:pt modelId="{2A33289B-835D-494A-95DC-07C0C15A589C}" type="parTrans" cxnId="{A600A77E-C4E9-F247-821F-49C9EBF24587}">
      <dgm:prSet/>
      <dgm:spPr/>
      <dgm:t>
        <a:bodyPr/>
        <a:lstStyle/>
        <a:p>
          <a:endParaRPr lang="en-US"/>
        </a:p>
      </dgm:t>
    </dgm:pt>
    <dgm:pt modelId="{016FF394-4126-4E48-8E0B-C76078AA4787}" type="sibTrans" cxnId="{A600A77E-C4E9-F247-821F-49C9EBF24587}">
      <dgm:prSet/>
      <dgm:spPr/>
      <dgm:t>
        <a:bodyPr/>
        <a:lstStyle/>
        <a:p>
          <a:endParaRPr lang="en-US"/>
        </a:p>
      </dgm:t>
    </dgm:pt>
    <dgm:pt modelId="{85B73B22-BF9A-4C43-A635-DE82D8DB5FFF}">
      <dgm:prSet phldrT="[Text]"/>
      <dgm:spPr/>
      <dgm:t>
        <a:bodyPr/>
        <a:lstStyle/>
        <a:p>
          <a:r>
            <a:rPr lang="en-US" dirty="0" smtClean="0"/>
            <a:t>CAPTURE</a:t>
          </a:r>
          <a:endParaRPr lang="en-US" dirty="0"/>
        </a:p>
      </dgm:t>
    </dgm:pt>
    <dgm:pt modelId="{2166B443-BBB5-3F4E-A68F-C208CDD8E039}" type="parTrans" cxnId="{EB2C0BF0-67FD-1444-B11F-BEF507EFA89B}">
      <dgm:prSet/>
      <dgm:spPr/>
      <dgm:t>
        <a:bodyPr/>
        <a:lstStyle/>
        <a:p>
          <a:endParaRPr lang="en-US"/>
        </a:p>
      </dgm:t>
    </dgm:pt>
    <dgm:pt modelId="{2A90FD24-8EA4-F74E-8FD7-2A2198594F91}" type="sibTrans" cxnId="{EB2C0BF0-67FD-1444-B11F-BEF507EFA89B}">
      <dgm:prSet/>
      <dgm:spPr/>
      <dgm:t>
        <a:bodyPr/>
        <a:lstStyle/>
        <a:p>
          <a:endParaRPr lang="en-US"/>
        </a:p>
      </dgm:t>
    </dgm:pt>
    <dgm:pt modelId="{502A22AB-6203-A24D-988B-4F9328956F6E}">
      <dgm:prSet phldrT="[Text]"/>
      <dgm:spPr/>
      <dgm:t>
        <a:bodyPr/>
        <a:lstStyle/>
        <a:p>
          <a:r>
            <a:rPr lang="en-US" dirty="0" smtClean="0"/>
            <a:t>STAIN</a:t>
          </a:r>
          <a:endParaRPr lang="en-US" dirty="0"/>
        </a:p>
      </dgm:t>
    </dgm:pt>
    <dgm:pt modelId="{C698296E-F888-CF4C-9DEF-2162742B9986}" type="parTrans" cxnId="{72D93897-77E2-984A-8505-CF45EAA27BDA}">
      <dgm:prSet/>
      <dgm:spPr/>
      <dgm:t>
        <a:bodyPr/>
        <a:lstStyle/>
        <a:p>
          <a:endParaRPr lang="en-US"/>
        </a:p>
      </dgm:t>
    </dgm:pt>
    <dgm:pt modelId="{8909DC15-DD9D-7041-9F77-80D4AA836878}" type="sibTrans" cxnId="{72D93897-77E2-984A-8505-CF45EAA27BDA}">
      <dgm:prSet/>
      <dgm:spPr/>
      <dgm:t>
        <a:bodyPr/>
        <a:lstStyle/>
        <a:p>
          <a:endParaRPr lang="en-US"/>
        </a:p>
      </dgm:t>
    </dgm:pt>
    <dgm:pt modelId="{85AB8855-6E09-C349-B1F5-330859FFA9FC}">
      <dgm:prSet phldrT="[Text]"/>
      <dgm:spPr/>
      <dgm:t>
        <a:bodyPr/>
        <a:lstStyle/>
        <a:p>
          <a:r>
            <a:rPr lang="en-US" dirty="0" smtClean="0"/>
            <a:t>LYSE</a:t>
          </a:r>
          <a:endParaRPr lang="en-US" dirty="0"/>
        </a:p>
      </dgm:t>
    </dgm:pt>
    <dgm:pt modelId="{B88BBB6F-4E1C-9B44-844D-AB98F22435CC}" type="parTrans" cxnId="{CC8ABE3A-E880-104C-8F1B-EC387BDD99C2}">
      <dgm:prSet/>
      <dgm:spPr/>
      <dgm:t>
        <a:bodyPr/>
        <a:lstStyle/>
        <a:p>
          <a:endParaRPr lang="en-US"/>
        </a:p>
      </dgm:t>
    </dgm:pt>
    <dgm:pt modelId="{F93767DE-9C2B-E041-B063-41C88ABF6657}" type="sibTrans" cxnId="{CC8ABE3A-E880-104C-8F1B-EC387BDD99C2}">
      <dgm:prSet/>
      <dgm:spPr/>
      <dgm:t>
        <a:bodyPr/>
        <a:lstStyle/>
        <a:p>
          <a:endParaRPr lang="en-US"/>
        </a:p>
      </dgm:t>
    </dgm:pt>
    <dgm:pt modelId="{169297A5-C515-AC4F-B05E-7F82DC38319B}">
      <dgm:prSet phldrT="[Text]"/>
      <dgm:spPr/>
      <dgm:t>
        <a:bodyPr/>
        <a:lstStyle/>
        <a:p>
          <a:r>
            <a:rPr lang="en-US" dirty="0" smtClean="0"/>
            <a:t>AMPLIFY</a:t>
          </a:r>
          <a:endParaRPr lang="en-US" dirty="0"/>
        </a:p>
      </dgm:t>
    </dgm:pt>
    <dgm:pt modelId="{8898EAC6-2564-E24B-BCBA-BFB54FD44C57}" type="parTrans" cxnId="{819408C7-F548-EC4D-864E-35F28DC896D4}">
      <dgm:prSet/>
      <dgm:spPr/>
      <dgm:t>
        <a:bodyPr/>
        <a:lstStyle/>
        <a:p>
          <a:endParaRPr lang="en-US"/>
        </a:p>
      </dgm:t>
    </dgm:pt>
    <dgm:pt modelId="{677219B8-9E2B-0445-A3E2-02E0540516FB}" type="sibTrans" cxnId="{819408C7-F548-EC4D-864E-35F28DC896D4}">
      <dgm:prSet/>
      <dgm:spPr/>
      <dgm:t>
        <a:bodyPr/>
        <a:lstStyle/>
        <a:p>
          <a:endParaRPr lang="en-US"/>
        </a:p>
      </dgm:t>
    </dgm:pt>
    <dgm:pt modelId="{377B2F08-957B-B647-8E14-6563BA4AE06E}">
      <dgm:prSet phldrT="[Text]"/>
      <dgm:spPr/>
      <dgm:t>
        <a:bodyPr/>
        <a:lstStyle/>
        <a:p>
          <a:r>
            <a:rPr lang="en-US" dirty="0" smtClean="0"/>
            <a:t>HARVEST</a:t>
          </a:r>
          <a:endParaRPr lang="en-US" dirty="0"/>
        </a:p>
      </dgm:t>
    </dgm:pt>
    <dgm:pt modelId="{81C4D0EA-9BC4-8D4E-9E0F-2049302E1786}" type="parTrans" cxnId="{18257606-8657-3544-96A1-4B5CAE6C9D79}">
      <dgm:prSet/>
      <dgm:spPr/>
      <dgm:t>
        <a:bodyPr/>
        <a:lstStyle/>
        <a:p>
          <a:endParaRPr lang="en-US"/>
        </a:p>
      </dgm:t>
    </dgm:pt>
    <dgm:pt modelId="{E9E99816-81D0-1746-AB41-120582933910}" type="sibTrans" cxnId="{18257606-8657-3544-96A1-4B5CAE6C9D79}">
      <dgm:prSet/>
      <dgm:spPr/>
      <dgm:t>
        <a:bodyPr/>
        <a:lstStyle/>
        <a:p>
          <a:endParaRPr lang="en-US"/>
        </a:p>
      </dgm:t>
    </dgm:pt>
    <dgm:pt modelId="{377B5A36-E573-494B-B8A3-AE1FCD345FD2}" type="pres">
      <dgm:prSet presAssocID="{FA169223-60F8-1A43-A83A-92E38B1E5B9F}" presName="CompostProcess" presStyleCnt="0">
        <dgm:presLayoutVars>
          <dgm:dir/>
          <dgm:resizeHandles val="exact"/>
        </dgm:presLayoutVars>
      </dgm:prSet>
      <dgm:spPr/>
    </dgm:pt>
    <dgm:pt modelId="{52E3C650-7F83-5840-AB90-055EBCBD1592}" type="pres">
      <dgm:prSet presAssocID="{FA169223-60F8-1A43-A83A-92E38B1E5B9F}" presName="arrow" presStyleLbl="bgShp" presStyleIdx="0" presStyleCnt="1" custScaleX="117647" custScaleY="100000"/>
      <dgm:spPr/>
    </dgm:pt>
    <dgm:pt modelId="{A6F8E2E5-B7BF-D448-8010-5D35FE0F904D}" type="pres">
      <dgm:prSet presAssocID="{FA169223-60F8-1A43-A83A-92E38B1E5B9F}" presName="linearProcess" presStyleCnt="0"/>
      <dgm:spPr/>
    </dgm:pt>
    <dgm:pt modelId="{63F20346-C73E-9D44-8805-D546F17675C5}" type="pres">
      <dgm:prSet presAssocID="{E3BF1D02-4EBC-A34C-ABD5-2B9ABCA329A4}" presName="textNode" presStyleLbl="node1" presStyleIdx="0" presStyleCnt="6">
        <dgm:presLayoutVars>
          <dgm:bulletEnabled val="1"/>
        </dgm:presLayoutVars>
      </dgm:prSet>
      <dgm:spPr/>
      <dgm:t>
        <a:bodyPr/>
        <a:lstStyle/>
        <a:p>
          <a:endParaRPr lang="en-US"/>
        </a:p>
      </dgm:t>
    </dgm:pt>
    <dgm:pt modelId="{DF533EE4-D16D-2246-917F-7128C5AE211A}" type="pres">
      <dgm:prSet presAssocID="{016FF394-4126-4E48-8E0B-C76078AA4787}" presName="sibTrans" presStyleCnt="0"/>
      <dgm:spPr/>
    </dgm:pt>
    <dgm:pt modelId="{40A13C1A-CC84-D347-8AB0-C4FCBA8B2E12}" type="pres">
      <dgm:prSet presAssocID="{85B73B22-BF9A-4C43-A635-DE82D8DB5FFF}" presName="textNode" presStyleLbl="node1" presStyleIdx="1" presStyleCnt="6">
        <dgm:presLayoutVars>
          <dgm:bulletEnabled val="1"/>
        </dgm:presLayoutVars>
      </dgm:prSet>
      <dgm:spPr/>
      <dgm:t>
        <a:bodyPr/>
        <a:lstStyle/>
        <a:p>
          <a:endParaRPr lang="en-US"/>
        </a:p>
      </dgm:t>
    </dgm:pt>
    <dgm:pt modelId="{CE6FBF11-6C87-8C48-9367-DD4D5B4AA290}" type="pres">
      <dgm:prSet presAssocID="{2A90FD24-8EA4-F74E-8FD7-2A2198594F91}" presName="sibTrans" presStyleCnt="0"/>
      <dgm:spPr/>
    </dgm:pt>
    <dgm:pt modelId="{DB7F1BB8-DA6F-AA48-B120-B56F78261AB6}" type="pres">
      <dgm:prSet presAssocID="{502A22AB-6203-A24D-988B-4F9328956F6E}" presName="textNode" presStyleLbl="node1" presStyleIdx="2" presStyleCnt="6">
        <dgm:presLayoutVars>
          <dgm:bulletEnabled val="1"/>
        </dgm:presLayoutVars>
      </dgm:prSet>
      <dgm:spPr/>
      <dgm:t>
        <a:bodyPr/>
        <a:lstStyle/>
        <a:p>
          <a:endParaRPr lang="en-US"/>
        </a:p>
      </dgm:t>
    </dgm:pt>
    <dgm:pt modelId="{0BC8CB5D-1E41-5945-9684-94BB659A2F5A}" type="pres">
      <dgm:prSet presAssocID="{8909DC15-DD9D-7041-9F77-80D4AA836878}" presName="sibTrans" presStyleCnt="0"/>
      <dgm:spPr/>
    </dgm:pt>
    <dgm:pt modelId="{32AFB69F-E3D0-B04A-B688-A99A07948712}" type="pres">
      <dgm:prSet presAssocID="{85AB8855-6E09-C349-B1F5-330859FFA9FC}" presName="textNode" presStyleLbl="node1" presStyleIdx="3" presStyleCnt="6">
        <dgm:presLayoutVars>
          <dgm:bulletEnabled val="1"/>
        </dgm:presLayoutVars>
      </dgm:prSet>
      <dgm:spPr/>
      <dgm:t>
        <a:bodyPr/>
        <a:lstStyle/>
        <a:p>
          <a:endParaRPr lang="en-US"/>
        </a:p>
      </dgm:t>
    </dgm:pt>
    <dgm:pt modelId="{3B3A46A8-C2C2-4A4B-B012-678795546FD1}" type="pres">
      <dgm:prSet presAssocID="{F93767DE-9C2B-E041-B063-41C88ABF6657}" presName="sibTrans" presStyleCnt="0"/>
      <dgm:spPr/>
    </dgm:pt>
    <dgm:pt modelId="{FE2D71BF-290C-6747-8EEF-324FD8093427}" type="pres">
      <dgm:prSet presAssocID="{169297A5-C515-AC4F-B05E-7F82DC38319B}" presName="textNode" presStyleLbl="node1" presStyleIdx="4" presStyleCnt="6">
        <dgm:presLayoutVars>
          <dgm:bulletEnabled val="1"/>
        </dgm:presLayoutVars>
      </dgm:prSet>
      <dgm:spPr/>
      <dgm:t>
        <a:bodyPr/>
        <a:lstStyle/>
        <a:p>
          <a:endParaRPr lang="en-US"/>
        </a:p>
      </dgm:t>
    </dgm:pt>
    <dgm:pt modelId="{0787CFB9-5BE9-9049-8797-B477F48D7EF6}" type="pres">
      <dgm:prSet presAssocID="{677219B8-9E2B-0445-A3E2-02E0540516FB}" presName="sibTrans" presStyleCnt="0"/>
      <dgm:spPr/>
    </dgm:pt>
    <dgm:pt modelId="{F5320AFF-34A3-FE4B-A616-2ACDEB70CB53}" type="pres">
      <dgm:prSet presAssocID="{377B2F08-957B-B647-8E14-6563BA4AE06E}" presName="textNode" presStyleLbl="node1" presStyleIdx="5" presStyleCnt="6">
        <dgm:presLayoutVars>
          <dgm:bulletEnabled val="1"/>
        </dgm:presLayoutVars>
      </dgm:prSet>
      <dgm:spPr/>
      <dgm:t>
        <a:bodyPr/>
        <a:lstStyle/>
        <a:p>
          <a:endParaRPr lang="en-US"/>
        </a:p>
      </dgm:t>
    </dgm:pt>
  </dgm:ptLst>
  <dgm:cxnLst>
    <dgm:cxn modelId="{819408C7-F548-EC4D-864E-35F28DC896D4}" srcId="{FA169223-60F8-1A43-A83A-92E38B1E5B9F}" destId="{169297A5-C515-AC4F-B05E-7F82DC38319B}" srcOrd="4" destOrd="0" parTransId="{8898EAC6-2564-E24B-BCBA-BFB54FD44C57}" sibTransId="{677219B8-9E2B-0445-A3E2-02E0540516FB}"/>
    <dgm:cxn modelId="{ED1A6BA1-0ADD-A54C-AE03-7A2FF903F1E3}" type="presOf" srcId="{169297A5-C515-AC4F-B05E-7F82DC38319B}" destId="{FE2D71BF-290C-6747-8EEF-324FD8093427}" srcOrd="0" destOrd="0" presId="urn:microsoft.com/office/officeart/2005/8/layout/hProcess9"/>
    <dgm:cxn modelId="{32CDD48F-6790-F244-AE84-D49A6B94B604}" type="presOf" srcId="{502A22AB-6203-A24D-988B-4F9328956F6E}" destId="{DB7F1BB8-DA6F-AA48-B120-B56F78261AB6}" srcOrd="0" destOrd="0" presId="urn:microsoft.com/office/officeart/2005/8/layout/hProcess9"/>
    <dgm:cxn modelId="{97233F81-0D3A-8148-9BDC-674CCCB16AF0}" type="presOf" srcId="{377B2F08-957B-B647-8E14-6563BA4AE06E}" destId="{F5320AFF-34A3-FE4B-A616-2ACDEB70CB53}" srcOrd="0" destOrd="0" presId="urn:microsoft.com/office/officeart/2005/8/layout/hProcess9"/>
    <dgm:cxn modelId="{EF714B49-FCB0-A044-9EFF-4447456976AC}" type="presOf" srcId="{FA169223-60F8-1A43-A83A-92E38B1E5B9F}" destId="{377B5A36-E573-494B-B8A3-AE1FCD345FD2}" srcOrd="0" destOrd="0" presId="urn:microsoft.com/office/officeart/2005/8/layout/hProcess9"/>
    <dgm:cxn modelId="{A600A77E-C4E9-F247-821F-49C9EBF24587}" srcId="{FA169223-60F8-1A43-A83A-92E38B1E5B9F}" destId="{E3BF1D02-4EBC-A34C-ABD5-2B9ABCA329A4}" srcOrd="0" destOrd="0" parTransId="{2A33289B-835D-494A-95DC-07C0C15A589C}" sibTransId="{016FF394-4126-4E48-8E0B-C76078AA4787}"/>
    <dgm:cxn modelId="{CC8ABE3A-E880-104C-8F1B-EC387BDD99C2}" srcId="{FA169223-60F8-1A43-A83A-92E38B1E5B9F}" destId="{85AB8855-6E09-C349-B1F5-330859FFA9FC}" srcOrd="3" destOrd="0" parTransId="{B88BBB6F-4E1C-9B44-844D-AB98F22435CC}" sibTransId="{F93767DE-9C2B-E041-B063-41C88ABF6657}"/>
    <dgm:cxn modelId="{EB2C0BF0-67FD-1444-B11F-BEF507EFA89B}" srcId="{FA169223-60F8-1A43-A83A-92E38B1E5B9F}" destId="{85B73B22-BF9A-4C43-A635-DE82D8DB5FFF}" srcOrd="1" destOrd="0" parTransId="{2166B443-BBB5-3F4E-A68F-C208CDD8E039}" sibTransId="{2A90FD24-8EA4-F74E-8FD7-2A2198594F91}"/>
    <dgm:cxn modelId="{18257606-8657-3544-96A1-4B5CAE6C9D79}" srcId="{FA169223-60F8-1A43-A83A-92E38B1E5B9F}" destId="{377B2F08-957B-B647-8E14-6563BA4AE06E}" srcOrd="5" destOrd="0" parTransId="{81C4D0EA-9BC4-8D4E-9E0F-2049302E1786}" sibTransId="{E9E99816-81D0-1746-AB41-120582933910}"/>
    <dgm:cxn modelId="{EE805178-F104-BA4D-9C51-DE81AB700C99}" type="presOf" srcId="{85AB8855-6E09-C349-B1F5-330859FFA9FC}" destId="{32AFB69F-E3D0-B04A-B688-A99A07948712}" srcOrd="0" destOrd="0" presId="urn:microsoft.com/office/officeart/2005/8/layout/hProcess9"/>
    <dgm:cxn modelId="{76A82C08-2D87-D944-94A3-82F748FDD4C0}" type="presOf" srcId="{85B73B22-BF9A-4C43-A635-DE82D8DB5FFF}" destId="{40A13C1A-CC84-D347-8AB0-C4FCBA8B2E12}" srcOrd="0" destOrd="0" presId="urn:microsoft.com/office/officeart/2005/8/layout/hProcess9"/>
    <dgm:cxn modelId="{72D93897-77E2-984A-8505-CF45EAA27BDA}" srcId="{FA169223-60F8-1A43-A83A-92E38B1E5B9F}" destId="{502A22AB-6203-A24D-988B-4F9328956F6E}" srcOrd="2" destOrd="0" parTransId="{C698296E-F888-CF4C-9DEF-2162742B9986}" sibTransId="{8909DC15-DD9D-7041-9F77-80D4AA836878}"/>
    <dgm:cxn modelId="{E76E2C4C-522A-734E-84AC-EB2021D92E59}" type="presOf" srcId="{E3BF1D02-4EBC-A34C-ABD5-2B9ABCA329A4}" destId="{63F20346-C73E-9D44-8805-D546F17675C5}" srcOrd="0" destOrd="0" presId="urn:microsoft.com/office/officeart/2005/8/layout/hProcess9"/>
    <dgm:cxn modelId="{A66C7707-6FB3-1A4E-AF83-2F5387B9BE33}" type="presParOf" srcId="{377B5A36-E573-494B-B8A3-AE1FCD345FD2}" destId="{52E3C650-7F83-5840-AB90-055EBCBD1592}" srcOrd="0" destOrd="0" presId="urn:microsoft.com/office/officeart/2005/8/layout/hProcess9"/>
    <dgm:cxn modelId="{EA5EADBA-7A2A-5243-98DD-9773CAE1ED06}" type="presParOf" srcId="{377B5A36-E573-494B-B8A3-AE1FCD345FD2}" destId="{A6F8E2E5-B7BF-D448-8010-5D35FE0F904D}" srcOrd="1" destOrd="0" presId="urn:microsoft.com/office/officeart/2005/8/layout/hProcess9"/>
    <dgm:cxn modelId="{7BDDFA3A-3316-7640-96B8-3F9774ACF46E}" type="presParOf" srcId="{A6F8E2E5-B7BF-D448-8010-5D35FE0F904D}" destId="{63F20346-C73E-9D44-8805-D546F17675C5}" srcOrd="0" destOrd="0" presId="urn:microsoft.com/office/officeart/2005/8/layout/hProcess9"/>
    <dgm:cxn modelId="{1A12DC01-F725-D24F-BC69-BEE0525B8050}" type="presParOf" srcId="{A6F8E2E5-B7BF-D448-8010-5D35FE0F904D}" destId="{DF533EE4-D16D-2246-917F-7128C5AE211A}" srcOrd="1" destOrd="0" presId="urn:microsoft.com/office/officeart/2005/8/layout/hProcess9"/>
    <dgm:cxn modelId="{AAA0CAB9-988A-BB47-8126-214434F60536}" type="presParOf" srcId="{A6F8E2E5-B7BF-D448-8010-5D35FE0F904D}" destId="{40A13C1A-CC84-D347-8AB0-C4FCBA8B2E12}" srcOrd="2" destOrd="0" presId="urn:microsoft.com/office/officeart/2005/8/layout/hProcess9"/>
    <dgm:cxn modelId="{ED04EF64-D0BD-664A-898A-198CD3777BE1}" type="presParOf" srcId="{A6F8E2E5-B7BF-D448-8010-5D35FE0F904D}" destId="{CE6FBF11-6C87-8C48-9367-DD4D5B4AA290}" srcOrd="3" destOrd="0" presId="urn:microsoft.com/office/officeart/2005/8/layout/hProcess9"/>
    <dgm:cxn modelId="{914F128A-6A2D-014F-BFAF-95ED0FF4736C}" type="presParOf" srcId="{A6F8E2E5-B7BF-D448-8010-5D35FE0F904D}" destId="{DB7F1BB8-DA6F-AA48-B120-B56F78261AB6}" srcOrd="4" destOrd="0" presId="urn:microsoft.com/office/officeart/2005/8/layout/hProcess9"/>
    <dgm:cxn modelId="{6DFB45A2-902F-1641-AEFD-65C1FE367B81}" type="presParOf" srcId="{A6F8E2E5-B7BF-D448-8010-5D35FE0F904D}" destId="{0BC8CB5D-1E41-5945-9684-94BB659A2F5A}" srcOrd="5" destOrd="0" presId="urn:microsoft.com/office/officeart/2005/8/layout/hProcess9"/>
    <dgm:cxn modelId="{8E26F931-BD5C-7545-B9B5-0122A08E1D75}" type="presParOf" srcId="{A6F8E2E5-B7BF-D448-8010-5D35FE0F904D}" destId="{32AFB69F-E3D0-B04A-B688-A99A07948712}" srcOrd="6" destOrd="0" presId="urn:microsoft.com/office/officeart/2005/8/layout/hProcess9"/>
    <dgm:cxn modelId="{B4C6AC39-9608-B644-A5EB-724672CC11AE}" type="presParOf" srcId="{A6F8E2E5-B7BF-D448-8010-5D35FE0F904D}" destId="{3B3A46A8-C2C2-4A4B-B012-678795546FD1}" srcOrd="7" destOrd="0" presId="urn:microsoft.com/office/officeart/2005/8/layout/hProcess9"/>
    <dgm:cxn modelId="{4D842D18-7F93-6F4C-B2B4-57BD1935DAA5}" type="presParOf" srcId="{A6F8E2E5-B7BF-D448-8010-5D35FE0F904D}" destId="{FE2D71BF-290C-6747-8EEF-324FD8093427}" srcOrd="8" destOrd="0" presId="urn:microsoft.com/office/officeart/2005/8/layout/hProcess9"/>
    <dgm:cxn modelId="{08449888-3717-894E-B2A3-D5F704CF46F8}" type="presParOf" srcId="{A6F8E2E5-B7BF-D448-8010-5D35FE0F904D}" destId="{0787CFB9-5BE9-9049-8797-B477F48D7EF6}" srcOrd="9" destOrd="0" presId="urn:microsoft.com/office/officeart/2005/8/layout/hProcess9"/>
    <dgm:cxn modelId="{2D7116FE-BFFE-FC4B-94D7-07BEE69F3BB9}" type="presParOf" srcId="{A6F8E2E5-B7BF-D448-8010-5D35FE0F904D}" destId="{F5320AFF-34A3-FE4B-A616-2ACDEB70CB53}"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9B8287-FBE8-874C-AC42-C629E8734FFD}" type="doc">
      <dgm:prSet loTypeId="urn:microsoft.com/office/officeart/2005/8/layout/hChevron3" loCatId="" qsTypeId="urn:microsoft.com/office/officeart/2005/8/quickstyle/simple4" qsCatId="simple" csTypeId="urn:microsoft.com/office/officeart/2005/8/colors/accent2_2" csCatId="accent2" phldr="1"/>
      <dgm:spPr/>
    </dgm:pt>
    <dgm:pt modelId="{5BE3E0BB-B082-4748-B025-34B33CB27CB0}">
      <dgm:prSet phldrT="[Text]"/>
      <dgm:spPr/>
      <dgm:t>
        <a:bodyPr/>
        <a:lstStyle/>
        <a:p>
          <a:r>
            <a:rPr lang="en-US" dirty="0" smtClean="0"/>
            <a:t>Read QC</a:t>
          </a:r>
          <a:endParaRPr lang="en-US" dirty="0"/>
        </a:p>
      </dgm:t>
    </dgm:pt>
    <dgm:pt modelId="{DEAD8668-1250-8C42-AE51-3BDE5C4C727E}" type="parTrans" cxnId="{CEE18221-4C49-4F49-96C2-317A60923A6B}">
      <dgm:prSet/>
      <dgm:spPr/>
      <dgm:t>
        <a:bodyPr/>
        <a:lstStyle/>
        <a:p>
          <a:endParaRPr lang="en-US"/>
        </a:p>
      </dgm:t>
    </dgm:pt>
    <dgm:pt modelId="{D7EC15CB-42A1-F147-8025-75886C5D0F48}" type="sibTrans" cxnId="{CEE18221-4C49-4F49-96C2-317A60923A6B}">
      <dgm:prSet/>
      <dgm:spPr/>
      <dgm:t>
        <a:bodyPr/>
        <a:lstStyle/>
        <a:p>
          <a:endParaRPr lang="en-US"/>
        </a:p>
      </dgm:t>
    </dgm:pt>
    <dgm:pt modelId="{315B762B-961D-A749-8138-48DE51332F8A}">
      <dgm:prSet phldrT="[Text]"/>
      <dgm:spPr/>
      <dgm:t>
        <a:bodyPr/>
        <a:lstStyle/>
        <a:p>
          <a:r>
            <a:rPr lang="en-US" dirty="0" smtClean="0"/>
            <a:t>Alignment </a:t>
          </a:r>
          <a:endParaRPr lang="en-US" dirty="0"/>
        </a:p>
      </dgm:t>
    </dgm:pt>
    <dgm:pt modelId="{07F5AF3F-1321-9A40-98B3-91ED8C52867E}" type="parTrans" cxnId="{F748F5BE-682D-984F-80B4-017BE4FA4710}">
      <dgm:prSet/>
      <dgm:spPr/>
      <dgm:t>
        <a:bodyPr/>
        <a:lstStyle/>
        <a:p>
          <a:endParaRPr lang="en-US"/>
        </a:p>
      </dgm:t>
    </dgm:pt>
    <dgm:pt modelId="{27F53A5E-8335-DF45-972B-A460BF938C43}" type="sibTrans" cxnId="{F748F5BE-682D-984F-80B4-017BE4FA4710}">
      <dgm:prSet/>
      <dgm:spPr/>
      <dgm:t>
        <a:bodyPr/>
        <a:lstStyle/>
        <a:p>
          <a:endParaRPr lang="en-US"/>
        </a:p>
      </dgm:t>
    </dgm:pt>
    <dgm:pt modelId="{BA1E78E8-94E4-4E4B-805D-FD10E6168A45}">
      <dgm:prSet phldrT="[Text]"/>
      <dgm:spPr/>
      <dgm:t>
        <a:bodyPr/>
        <a:lstStyle/>
        <a:p>
          <a:r>
            <a:rPr lang="en-US" dirty="0" smtClean="0"/>
            <a:t>Mapping QC</a:t>
          </a:r>
          <a:endParaRPr lang="en-US" dirty="0"/>
        </a:p>
      </dgm:t>
    </dgm:pt>
    <dgm:pt modelId="{B578B12E-4E15-F443-9A9E-9C915A735F2A}" type="parTrans" cxnId="{A53D7451-7C0F-5F49-8D0E-AFDD94A4AB78}">
      <dgm:prSet/>
      <dgm:spPr/>
      <dgm:t>
        <a:bodyPr/>
        <a:lstStyle/>
        <a:p>
          <a:endParaRPr lang="en-US"/>
        </a:p>
      </dgm:t>
    </dgm:pt>
    <dgm:pt modelId="{A62907F6-B595-FE48-8375-CCAB5600C4B8}" type="sibTrans" cxnId="{A53D7451-7C0F-5F49-8D0E-AFDD94A4AB78}">
      <dgm:prSet/>
      <dgm:spPr/>
      <dgm:t>
        <a:bodyPr/>
        <a:lstStyle/>
        <a:p>
          <a:endParaRPr lang="en-US"/>
        </a:p>
      </dgm:t>
    </dgm:pt>
    <dgm:pt modelId="{6DB496B0-923D-5643-85F4-BB9E45ADD621}">
      <dgm:prSet phldrT="[Text]"/>
      <dgm:spPr>
        <a:solidFill>
          <a:srgbClr val="FF6600"/>
        </a:solidFill>
      </dgm:spPr>
      <dgm:t>
        <a:bodyPr/>
        <a:lstStyle/>
        <a:p>
          <a:r>
            <a:rPr lang="en-US" dirty="0" smtClean="0"/>
            <a:t>Cell QC</a:t>
          </a:r>
          <a:endParaRPr lang="en-US" dirty="0"/>
        </a:p>
      </dgm:t>
    </dgm:pt>
    <dgm:pt modelId="{D6059FCD-9CD1-CB41-91C9-3C654DA13A32}" type="parTrans" cxnId="{04C0DCC9-02E0-CC49-AFAF-0B5CA1BCBD9A}">
      <dgm:prSet/>
      <dgm:spPr/>
      <dgm:t>
        <a:bodyPr/>
        <a:lstStyle/>
        <a:p>
          <a:endParaRPr lang="en-US"/>
        </a:p>
      </dgm:t>
    </dgm:pt>
    <dgm:pt modelId="{A4342F1F-C855-0A4E-8937-E5780D4B454A}" type="sibTrans" cxnId="{04C0DCC9-02E0-CC49-AFAF-0B5CA1BCBD9A}">
      <dgm:prSet/>
      <dgm:spPr/>
      <dgm:t>
        <a:bodyPr/>
        <a:lstStyle/>
        <a:p>
          <a:endParaRPr lang="en-US"/>
        </a:p>
      </dgm:t>
    </dgm:pt>
    <dgm:pt modelId="{6CF162C3-EC35-6E4A-983A-4EE6E88759E0}">
      <dgm:prSet phldrT="[Text]"/>
      <dgm:spPr>
        <a:solidFill>
          <a:srgbClr val="FF6600"/>
        </a:solidFill>
      </dgm:spPr>
      <dgm:t>
        <a:bodyPr/>
        <a:lstStyle/>
        <a:p>
          <a:r>
            <a:rPr lang="en-US" dirty="0" smtClean="0"/>
            <a:t>Normalization</a:t>
          </a:r>
          <a:endParaRPr lang="en-US" dirty="0"/>
        </a:p>
      </dgm:t>
    </dgm:pt>
    <dgm:pt modelId="{B3BF3A6C-97EA-5540-B408-C7A912B55CF9}" type="parTrans" cxnId="{5289200E-28F0-2C44-833B-3C5EAD15B00C}">
      <dgm:prSet/>
      <dgm:spPr/>
      <dgm:t>
        <a:bodyPr/>
        <a:lstStyle/>
        <a:p>
          <a:endParaRPr lang="en-US"/>
        </a:p>
      </dgm:t>
    </dgm:pt>
    <dgm:pt modelId="{B877E187-8080-7D48-92E6-DD22DC978621}" type="sibTrans" cxnId="{5289200E-28F0-2C44-833B-3C5EAD15B00C}">
      <dgm:prSet/>
      <dgm:spPr/>
      <dgm:t>
        <a:bodyPr/>
        <a:lstStyle/>
        <a:p>
          <a:endParaRPr lang="en-US"/>
        </a:p>
      </dgm:t>
    </dgm:pt>
    <dgm:pt modelId="{7538DCAB-1799-CF45-9FAE-5E11CEDCBD87}">
      <dgm:prSet phldrT="[Text]"/>
      <dgm:spPr>
        <a:solidFill>
          <a:srgbClr val="FF6600"/>
        </a:solidFill>
      </dgm:spPr>
      <dgm:t>
        <a:bodyPr/>
        <a:lstStyle/>
        <a:p>
          <a:r>
            <a:rPr lang="en-US" dirty="0" smtClean="0"/>
            <a:t>Confounders</a:t>
          </a:r>
          <a:endParaRPr lang="en-US" dirty="0"/>
        </a:p>
      </dgm:t>
    </dgm:pt>
    <dgm:pt modelId="{C652D36D-B4C8-2D4D-8146-A559FFB3E315}" type="parTrans" cxnId="{B58EFD81-4A3E-1B44-BA36-4A34831A9231}">
      <dgm:prSet/>
      <dgm:spPr/>
      <dgm:t>
        <a:bodyPr/>
        <a:lstStyle/>
        <a:p>
          <a:endParaRPr lang="en-US"/>
        </a:p>
      </dgm:t>
    </dgm:pt>
    <dgm:pt modelId="{7ADCFBC4-50D6-B142-849D-06E3C85C5F58}" type="sibTrans" cxnId="{B58EFD81-4A3E-1B44-BA36-4A34831A9231}">
      <dgm:prSet/>
      <dgm:spPr/>
      <dgm:t>
        <a:bodyPr/>
        <a:lstStyle/>
        <a:p>
          <a:endParaRPr lang="en-US"/>
        </a:p>
      </dgm:t>
    </dgm:pt>
    <dgm:pt modelId="{FAEA0330-AD89-4D4A-AED4-3B0F7C59507E}" type="pres">
      <dgm:prSet presAssocID="{5A9B8287-FBE8-874C-AC42-C629E8734FFD}" presName="Name0" presStyleCnt="0">
        <dgm:presLayoutVars>
          <dgm:dir/>
          <dgm:resizeHandles val="exact"/>
        </dgm:presLayoutVars>
      </dgm:prSet>
      <dgm:spPr/>
    </dgm:pt>
    <dgm:pt modelId="{A29C2238-0ECC-6C4A-9EED-F2252CEC291E}" type="pres">
      <dgm:prSet presAssocID="{5BE3E0BB-B082-4748-B025-34B33CB27CB0}" presName="parTxOnly" presStyleLbl="node1" presStyleIdx="0" presStyleCnt="6">
        <dgm:presLayoutVars>
          <dgm:bulletEnabled val="1"/>
        </dgm:presLayoutVars>
      </dgm:prSet>
      <dgm:spPr/>
      <dgm:t>
        <a:bodyPr/>
        <a:lstStyle/>
        <a:p>
          <a:endParaRPr lang="en-US"/>
        </a:p>
      </dgm:t>
    </dgm:pt>
    <dgm:pt modelId="{2AA05BE1-6135-9B4B-B793-05469C0BCC52}" type="pres">
      <dgm:prSet presAssocID="{D7EC15CB-42A1-F147-8025-75886C5D0F48}" presName="parSpace" presStyleCnt="0"/>
      <dgm:spPr/>
    </dgm:pt>
    <dgm:pt modelId="{70A0DB1A-AAAB-BD49-A5AE-C2B017692C7A}" type="pres">
      <dgm:prSet presAssocID="{315B762B-961D-A749-8138-48DE51332F8A}" presName="parTxOnly" presStyleLbl="node1" presStyleIdx="1" presStyleCnt="6">
        <dgm:presLayoutVars>
          <dgm:bulletEnabled val="1"/>
        </dgm:presLayoutVars>
      </dgm:prSet>
      <dgm:spPr/>
      <dgm:t>
        <a:bodyPr/>
        <a:lstStyle/>
        <a:p>
          <a:endParaRPr lang="en-US"/>
        </a:p>
      </dgm:t>
    </dgm:pt>
    <dgm:pt modelId="{FB7ED93B-72BF-2C45-A9AB-161BD6AAAA7B}" type="pres">
      <dgm:prSet presAssocID="{27F53A5E-8335-DF45-972B-A460BF938C43}" presName="parSpace" presStyleCnt="0"/>
      <dgm:spPr/>
    </dgm:pt>
    <dgm:pt modelId="{B0A330EA-A9A2-2C42-8B61-8FDB64D8F653}" type="pres">
      <dgm:prSet presAssocID="{BA1E78E8-94E4-4E4B-805D-FD10E6168A45}" presName="parTxOnly" presStyleLbl="node1" presStyleIdx="2" presStyleCnt="6">
        <dgm:presLayoutVars>
          <dgm:bulletEnabled val="1"/>
        </dgm:presLayoutVars>
      </dgm:prSet>
      <dgm:spPr/>
      <dgm:t>
        <a:bodyPr/>
        <a:lstStyle/>
        <a:p>
          <a:endParaRPr lang="en-US"/>
        </a:p>
      </dgm:t>
    </dgm:pt>
    <dgm:pt modelId="{0A64C15D-CA3C-6846-A6C6-DDB40EAE60BF}" type="pres">
      <dgm:prSet presAssocID="{A62907F6-B595-FE48-8375-CCAB5600C4B8}" presName="parSpace" presStyleCnt="0"/>
      <dgm:spPr/>
    </dgm:pt>
    <dgm:pt modelId="{91A56869-DEDC-4649-ADFF-C1202AC9F622}" type="pres">
      <dgm:prSet presAssocID="{6DB496B0-923D-5643-85F4-BB9E45ADD621}" presName="parTxOnly" presStyleLbl="node1" presStyleIdx="3" presStyleCnt="6">
        <dgm:presLayoutVars>
          <dgm:bulletEnabled val="1"/>
        </dgm:presLayoutVars>
      </dgm:prSet>
      <dgm:spPr/>
      <dgm:t>
        <a:bodyPr/>
        <a:lstStyle/>
        <a:p>
          <a:endParaRPr lang="en-US"/>
        </a:p>
      </dgm:t>
    </dgm:pt>
    <dgm:pt modelId="{F09D85FE-782B-C642-9558-C65268E142E8}" type="pres">
      <dgm:prSet presAssocID="{A4342F1F-C855-0A4E-8937-E5780D4B454A}" presName="parSpace" presStyleCnt="0"/>
      <dgm:spPr/>
    </dgm:pt>
    <dgm:pt modelId="{DCA4C899-13DF-D549-9379-A3186CF14A4F}" type="pres">
      <dgm:prSet presAssocID="{6CF162C3-EC35-6E4A-983A-4EE6E88759E0}" presName="parTxOnly" presStyleLbl="node1" presStyleIdx="4" presStyleCnt="6">
        <dgm:presLayoutVars>
          <dgm:bulletEnabled val="1"/>
        </dgm:presLayoutVars>
      </dgm:prSet>
      <dgm:spPr/>
      <dgm:t>
        <a:bodyPr/>
        <a:lstStyle/>
        <a:p>
          <a:endParaRPr lang="en-US"/>
        </a:p>
      </dgm:t>
    </dgm:pt>
    <dgm:pt modelId="{0D0DA23E-16C1-A346-85A8-80C128FF1F1B}" type="pres">
      <dgm:prSet presAssocID="{B877E187-8080-7D48-92E6-DD22DC978621}" presName="parSpace" presStyleCnt="0"/>
      <dgm:spPr/>
    </dgm:pt>
    <dgm:pt modelId="{54B1737E-F7CE-4144-ADD1-0B0E77BE4024}" type="pres">
      <dgm:prSet presAssocID="{7538DCAB-1799-CF45-9FAE-5E11CEDCBD87}" presName="parTxOnly" presStyleLbl="node1" presStyleIdx="5" presStyleCnt="6">
        <dgm:presLayoutVars>
          <dgm:bulletEnabled val="1"/>
        </dgm:presLayoutVars>
      </dgm:prSet>
      <dgm:spPr/>
      <dgm:t>
        <a:bodyPr/>
        <a:lstStyle/>
        <a:p>
          <a:endParaRPr lang="en-US"/>
        </a:p>
      </dgm:t>
    </dgm:pt>
  </dgm:ptLst>
  <dgm:cxnLst>
    <dgm:cxn modelId="{9D14D057-781F-564D-9E5B-8139F5C40A43}" type="presOf" srcId="{7538DCAB-1799-CF45-9FAE-5E11CEDCBD87}" destId="{54B1737E-F7CE-4144-ADD1-0B0E77BE4024}" srcOrd="0" destOrd="0" presId="urn:microsoft.com/office/officeart/2005/8/layout/hChevron3"/>
    <dgm:cxn modelId="{2622C3D7-2279-F044-AE5A-6A284BC56142}" type="presOf" srcId="{315B762B-961D-A749-8138-48DE51332F8A}" destId="{70A0DB1A-AAAB-BD49-A5AE-C2B017692C7A}" srcOrd="0" destOrd="0" presId="urn:microsoft.com/office/officeart/2005/8/layout/hChevron3"/>
    <dgm:cxn modelId="{5289200E-28F0-2C44-833B-3C5EAD15B00C}" srcId="{5A9B8287-FBE8-874C-AC42-C629E8734FFD}" destId="{6CF162C3-EC35-6E4A-983A-4EE6E88759E0}" srcOrd="4" destOrd="0" parTransId="{B3BF3A6C-97EA-5540-B408-C7A912B55CF9}" sibTransId="{B877E187-8080-7D48-92E6-DD22DC978621}"/>
    <dgm:cxn modelId="{CEE18221-4C49-4F49-96C2-317A60923A6B}" srcId="{5A9B8287-FBE8-874C-AC42-C629E8734FFD}" destId="{5BE3E0BB-B082-4748-B025-34B33CB27CB0}" srcOrd="0" destOrd="0" parTransId="{DEAD8668-1250-8C42-AE51-3BDE5C4C727E}" sibTransId="{D7EC15CB-42A1-F147-8025-75886C5D0F48}"/>
    <dgm:cxn modelId="{A53D7451-7C0F-5F49-8D0E-AFDD94A4AB78}" srcId="{5A9B8287-FBE8-874C-AC42-C629E8734FFD}" destId="{BA1E78E8-94E4-4E4B-805D-FD10E6168A45}" srcOrd="2" destOrd="0" parTransId="{B578B12E-4E15-F443-9A9E-9C915A735F2A}" sibTransId="{A62907F6-B595-FE48-8375-CCAB5600C4B8}"/>
    <dgm:cxn modelId="{B12E5C67-99C3-E54F-B9A4-2F396740FC2D}" type="presOf" srcId="{BA1E78E8-94E4-4E4B-805D-FD10E6168A45}" destId="{B0A330EA-A9A2-2C42-8B61-8FDB64D8F653}" srcOrd="0" destOrd="0" presId="urn:microsoft.com/office/officeart/2005/8/layout/hChevron3"/>
    <dgm:cxn modelId="{06977400-1317-134D-AAAF-39E22B6E9189}" type="presOf" srcId="{5BE3E0BB-B082-4748-B025-34B33CB27CB0}" destId="{A29C2238-0ECC-6C4A-9EED-F2252CEC291E}" srcOrd="0" destOrd="0" presId="urn:microsoft.com/office/officeart/2005/8/layout/hChevron3"/>
    <dgm:cxn modelId="{04C0DCC9-02E0-CC49-AFAF-0B5CA1BCBD9A}" srcId="{5A9B8287-FBE8-874C-AC42-C629E8734FFD}" destId="{6DB496B0-923D-5643-85F4-BB9E45ADD621}" srcOrd="3" destOrd="0" parTransId="{D6059FCD-9CD1-CB41-91C9-3C654DA13A32}" sibTransId="{A4342F1F-C855-0A4E-8937-E5780D4B454A}"/>
    <dgm:cxn modelId="{B58EFD81-4A3E-1B44-BA36-4A34831A9231}" srcId="{5A9B8287-FBE8-874C-AC42-C629E8734FFD}" destId="{7538DCAB-1799-CF45-9FAE-5E11CEDCBD87}" srcOrd="5" destOrd="0" parTransId="{C652D36D-B4C8-2D4D-8146-A559FFB3E315}" sibTransId="{7ADCFBC4-50D6-B142-849D-06E3C85C5F58}"/>
    <dgm:cxn modelId="{F748F5BE-682D-984F-80B4-017BE4FA4710}" srcId="{5A9B8287-FBE8-874C-AC42-C629E8734FFD}" destId="{315B762B-961D-A749-8138-48DE51332F8A}" srcOrd="1" destOrd="0" parTransId="{07F5AF3F-1321-9A40-98B3-91ED8C52867E}" sibTransId="{27F53A5E-8335-DF45-972B-A460BF938C43}"/>
    <dgm:cxn modelId="{6F0016EF-4BDC-0048-BED5-10AA14DC33A6}" type="presOf" srcId="{5A9B8287-FBE8-874C-AC42-C629E8734FFD}" destId="{FAEA0330-AD89-4D4A-AED4-3B0F7C59507E}" srcOrd="0" destOrd="0" presId="urn:microsoft.com/office/officeart/2005/8/layout/hChevron3"/>
    <dgm:cxn modelId="{69D188E5-09E9-A048-93D2-158D583210E7}" type="presOf" srcId="{6CF162C3-EC35-6E4A-983A-4EE6E88759E0}" destId="{DCA4C899-13DF-D549-9379-A3186CF14A4F}" srcOrd="0" destOrd="0" presId="urn:microsoft.com/office/officeart/2005/8/layout/hChevron3"/>
    <dgm:cxn modelId="{80C339E2-DAFA-7C41-AC08-441E57645F05}" type="presOf" srcId="{6DB496B0-923D-5643-85F4-BB9E45ADD621}" destId="{91A56869-DEDC-4649-ADFF-C1202AC9F622}" srcOrd="0" destOrd="0" presId="urn:microsoft.com/office/officeart/2005/8/layout/hChevron3"/>
    <dgm:cxn modelId="{8FCC3E50-236C-5047-907B-C5E871C85D10}" type="presParOf" srcId="{FAEA0330-AD89-4D4A-AED4-3B0F7C59507E}" destId="{A29C2238-0ECC-6C4A-9EED-F2252CEC291E}" srcOrd="0" destOrd="0" presId="urn:microsoft.com/office/officeart/2005/8/layout/hChevron3"/>
    <dgm:cxn modelId="{88066FC1-474A-4847-B86F-E9DB30F7C715}" type="presParOf" srcId="{FAEA0330-AD89-4D4A-AED4-3B0F7C59507E}" destId="{2AA05BE1-6135-9B4B-B793-05469C0BCC52}" srcOrd="1" destOrd="0" presId="urn:microsoft.com/office/officeart/2005/8/layout/hChevron3"/>
    <dgm:cxn modelId="{54B46CBC-E48B-D442-8E37-3EC5AED508F8}" type="presParOf" srcId="{FAEA0330-AD89-4D4A-AED4-3B0F7C59507E}" destId="{70A0DB1A-AAAB-BD49-A5AE-C2B017692C7A}" srcOrd="2" destOrd="0" presId="urn:microsoft.com/office/officeart/2005/8/layout/hChevron3"/>
    <dgm:cxn modelId="{7AF35A57-3A5C-1241-8A55-749C64565193}" type="presParOf" srcId="{FAEA0330-AD89-4D4A-AED4-3B0F7C59507E}" destId="{FB7ED93B-72BF-2C45-A9AB-161BD6AAAA7B}" srcOrd="3" destOrd="0" presId="urn:microsoft.com/office/officeart/2005/8/layout/hChevron3"/>
    <dgm:cxn modelId="{856421E6-0D9B-0B48-8861-B75F6DA1EF0D}" type="presParOf" srcId="{FAEA0330-AD89-4D4A-AED4-3B0F7C59507E}" destId="{B0A330EA-A9A2-2C42-8B61-8FDB64D8F653}" srcOrd="4" destOrd="0" presId="urn:microsoft.com/office/officeart/2005/8/layout/hChevron3"/>
    <dgm:cxn modelId="{BB8D093F-0D77-214B-A90D-B1A40CD757C2}" type="presParOf" srcId="{FAEA0330-AD89-4D4A-AED4-3B0F7C59507E}" destId="{0A64C15D-CA3C-6846-A6C6-DDB40EAE60BF}" srcOrd="5" destOrd="0" presId="urn:microsoft.com/office/officeart/2005/8/layout/hChevron3"/>
    <dgm:cxn modelId="{BE7587AD-3FAA-BC42-9659-96F519B890EB}" type="presParOf" srcId="{FAEA0330-AD89-4D4A-AED4-3B0F7C59507E}" destId="{91A56869-DEDC-4649-ADFF-C1202AC9F622}" srcOrd="6" destOrd="0" presId="urn:microsoft.com/office/officeart/2005/8/layout/hChevron3"/>
    <dgm:cxn modelId="{D578A837-0D9A-314E-B3AC-12C46576ACF5}" type="presParOf" srcId="{FAEA0330-AD89-4D4A-AED4-3B0F7C59507E}" destId="{F09D85FE-782B-C642-9558-C65268E142E8}" srcOrd="7" destOrd="0" presId="urn:microsoft.com/office/officeart/2005/8/layout/hChevron3"/>
    <dgm:cxn modelId="{DCC40432-9DAE-5740-A37B-96294656E311}" type="presParOf" srcId="{FAEA0330-AD89-4D4A-AED4-3B0F7C59507E}" destId="{DCA4C899-13DF-D549-9379-A3186CF14A4F}" srcOrd="8" destOrd="0" presId="urn:microsoft.com/office/officeart/2005/8/layout/hChevron3"/>
    <dgm:cxn modelId="{A69F934A-4A00-944A-AF19-8E9BD52A48D8}" type="presParOf" srcId="{FAEA0330-AD89-4D4A-AED4-3B0F7C59507E}" destId="{0D0DA23E-16C1-A346-85A8-80C128FF1F1B}" srcOrd="9" destOrd="0" presId="urn:microsoft.com/office/officeart/2005/8/layout/hChevron3"/>
    <dgm:cxn modelId="{168AAFAD-5671-BE4B-8D05-E50E02A49AB7}" type="presParOf" srcId="{FAEA0330-AD89-4D4A-AED4-3B0F7C59507E}" destId="{54B1737E-F7CE-4144-ADD1-0B0E77BE4024}"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D9BB5C5-F491-874F-A9BE-468312AA7D63}"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56E1641A-AC41-5C49-87EE-FE8EDB7A375B}">
      <dgm:prSet phldrT="[Text]"/>
      <dgm:spPr>
        <a:solidFill>
          <a:srgbClr val="FF6600"/>
        </a:solidFill>
      </dgm:spPr>
      <dgm:t>
        <a:bodyPr/>
        <a:lstStyle/>
        <a:p>
          <a:r>
            <a:rPr lang="en-US" dirty="0" smtClean="0"/>
            <a:t>Confounders</a:t>
          </a:r>
          <a:endParaRPr lang="en-US" dirty="0"/>
        </a:p>
      </dgm:t>
    </dgm:pt>
    <dgm:pt modelId="{40B7440E-200C-0949-9864-2CD48D5E078E}" type="parTrans" cxnId="{1481CD9E-1DA2-C747-B4FC-E5652223C88B}">
      <dgm:prSet/>
      <dgm:spPr/>
      <dgm:t>
        <a:bodyPr/>
        <a:lstStyle/>
        <a:p>
          <a:endParaRPr lang="en-US"/>
        </a:p>
      </dgm:t>
    </dgm:pt>
    <dgm:pt modelId="{B287052D-C482-954F-B591-213955AE659B}" type="sibTrans" cxnId="{1481CD9E-1DA2-C747-B4FC-E5652223C88B}">
      <dgm:prSet/>
      <dgm:spPr/>
      <dgm:t>
        <a:bodyPr/>
        <a:lstStyle/>
        <a:p>
          <a:endParaRPr lang="en-US"/>
        </a:p>
      </dgm:t>
    </dgm:pt>
    <dgm:pt modelId="{A34CBD72-7293-944A-BF7A-57CA1F0DC886}">
      <dgm:prSet phldrT="[Text]"/>
      <dgm:spPr>
        <a:solidFill>
          <a:srgbClr val="FF6600"/>
        </a:solidFill>
      </dgm:spPr>
      <dgm:t>
        <a:bodyPr/>
        <a:lstStyle/>
        <a:p>
          <a:r>
            <a:rPr lang="en-US" dirty="0" smtClean="0"/>
            <a:t>Differential expression</a:t>
          </a:r>
          <a:endParaRPr lang="en-US" dirty="0"/>
        </a:p>
      </dgm:t>
    </dgm:pt>
    <dgm:pt modelId="{8E9395AE-6C8C-2147-AE3C-5EF23268C454}" type="parTrans" cxnId="{436A6A93-E31F-1A47-B23B-B7F99F351E21}">
      <dgm:prSet/>
      <dgm:spPr/>
      <dgm:t>
        <a:bodyPr/>
        <a:lstStyle/>
        <a:p>
          <a:endParaRPr lang="en-US"/>
        </a:p>
      </dgm:t>
    </dgm:pt>
    <dgm:pt modelId="{8BFA08C3-B1E6-D04E-80C3-14CE2DF4381F}" type="sibTrans" cxnId="{436A6A93-E31F-1A47-B23B-B7F99F351E21}">
      <dgm:prSet/>
      <dgm:spPr/>
      <dgm:t>
        <a:bodyPr/>
        <a:lstStyle/>
        <a:p>
          <a:endParaRPr lang="en-US"/>
        </a:p>
      </dgm:t>
    </dgm:pt>
    <dgm:pt modelId="{AF7B0FB3-DA54-6E4A-AC21-DD846DE1572F}">
      <dgm:prSet phldrT="[Text]"/>
      <dgm:spPr>
        <a:solidFill>
          <a:srgbClr val="FF6600"/>
        </a:solidFill>
      </dgm:spPr>
      <dgm:t>
        <a:bodyPr/>
        <a:lstStyle/>
        <a:p>
          <a:r>
            <a:rPr lang="en-US" dirty="0" smtClean="0"/>
            <a:t>Clustering</a:t>
          </a:r>
          <a:endParaRPr lang="en-US" dirty="0"/>
        </a:p>
      </dgm:t>
    </dgm:pt>
    <dgm:pt modelId="{9F795F75-6385-8047-AC34-B1420B129B0A}" type="parTrans" cxnId="{9343DBA4-CE06-E648-B40D-4CF4B8BCACF2}">
      <dgm:prSet/>
      <dgm:spPr/>
      <dgm:t>
        <a:bodyPr/>
        <a:lstStyle/>
        <a:p>
          <a:endParaRPr lang="en-US"/>
        </a:p>
      </dgm:t>
    </dgm:pt>
    <dgm:pt modelId="{3A3927C5-0DB0-204F-AD23-7C78DDF560B0}" type="sibTrans" cxnId="{9343DBA4-CE06-E648-B40D-4CF4B8BCACF2}">
      <dgm:prSet/>
      <dgm:spPr/>
      <dgm:t>
        <a:bodyPr/>
        <a:lstStyle/>
        <a:p>
          <a:endParaRPr lang="en-US"/>
        </a:p>
      </dgm:t>
    </dgm:pt>
    <dgm:pt modelId="{F88774E0-9DF7-2E42-9A6C-EF1446EDBE83}">
      <dgm:prSet phldrT="[Text]"/>
      <dgm:spPr>
        <a:solidFill>
          <a:srgbClr val="FF6600"/>
        </a:solidFill>
      </dgm:spPr>
      <dgm:t>
        <a:bodyPr/>
        <a:lstStyle/>
        <a:p>
          <a:r>
            <a:rPr lang="en-US" dirty="0" smtClean="0"/>
            <a:t>Network</a:t>
          </a:r>
          <a:endParaRPr lang="en-US" dirty="0"/>
        </a:p>
      </dgm:t>
    </dgm:pt>
    <dgm:pt modelId="{D3D99649-A2EC-6347-8688-6881D02D5C53}" type="parTrans" cxnId="{D0256255-6AD7-DA44-B510-5EA396C0351A}">
      <dgm:prSet/>
      <dgm:spPr/>
      <dgm:t>
        <a:bodyPr/>
        <a:lstStyle/>
        <a:p>
          <a:endParaRPr lang="en-US"/>
        </a:p>
      </dgm:t>
    </dgm:pt>
    <dgm:pt modelId="{E8AD5DF2-1D4C-2D4F-AF07-A2E06DCC8C09}" type="sibTrans" cxnId="{D0256255-6AD7-DA44-B510-5EA396C0351A}">
      <dgm:prSet/>
      <dgm:spPr/>
      <dgm:t>
        <a:bodyPr/>
        <a:lstStyle/>
        <a:p>
          <a:endParaRPr lang="en-US"/>
        </a:p>
      </dgm:t>
    </dgm:pt>
    <dgm:pt modelId="{07DBEC69-4E1E-0D48-AE07-212FADC5B792}" type="pres">
      <dgm:prSet presAssocID="{1D9BB5C5-F491-874F-A9BE-468312AA7D63}" presName="hierChild1" presStyleCnt="0">
        <dgm:presLayoutVars>
          <dgm:orgChart val="1"/>
          <dgm:chPref val="1"/>
          <dgm:dir/>
          <dgm:animOne val="branch"/>
          <dgm:animLvl val="lvl"/>
          <dgm:resizeHandles/>
        </dgm:presLayoutVars>
      </dgm:prSet>
      <dgm:spPr/>
      <dgm:t>
        <a:bodyPr/>
        <a:lstStyle/>
        <a:p>
          <a:endParaRPr lang="en-US"/>
        </a:p>
      </dgm:t>
    </dgm:pt>
    <dgm:pt modelId="{F6371AE3-E53B-5E4A-892D-DFFAC52CF97D}" type="pres">
      <dgm:prSet presAssocID="{56E1641A-AC41-5C49-87EE-FE8EDB7A375B}" presName="hierRoot1" presStyleCnt="0">
        <dgm:presLayoutVars>
          <dgm:hierBranch val="init"/>
        </dgm:presLayoutVars>
      </dgm:prSet>
      <dgm:spPr/>
    </dgm:pt>
    <dgm:pt modelId="{6E25894E-8F6A-9444-8A5A-F1D3BC83E76D}" type="pres">
      <dgm:prSet presAssocID="{56E1641A-AC41-5C49-87EE-FE8EDB7A375B}" presName="rootComposite1" presStyleCnt="0"/>
      <dgm:spPr/>
    </dgm:pt>
    <dgm:pt modelId="{BDA1D5B1-7EC0-364B-A669-1B82CE6A5BDF}" type="pres">
      <dgm:prSet presAssocID="{56E1641A-AC41-5C49-87EE-FE8EDB7A375B}" presName="rootText1" presStyleLbl="node0" presStyleIdx="0" presStyleCnt="1">
        <dgm:presLayoutVars>
          <dgm:chPref val="3"/>
        </dgm:presLayoutVars>
      </dgm:prSet>
      <dgm:spPr/>
      <dgm:t>
        <a:bodyPr/>
        <a:lstStyle/>
        <a:p>
          <a:endParaRPr lang="en-US"/>
        </a:p>
      </dgm:t>
    </dgm:pt>
    <dgm:pt modelId="{AA525BDC-076B-964E-9FDC-019E390DE0F4}" type="pres">
      <dgm:prSet presAssocID="{56E1641A-AC41-5C49-87EE-FE8EDB7A375B}" presName="rootConnector1" presStyleLbl="node1" presStyleIdx="0" presStyleCnt="0"/>
      <dgm:spPr/>
      <dgm:t>
        <a:bodyPr/>
        <a:lstStyle/>
        <a:p>
          <a:endParaRPr lang="en-US"/>
        </a:p>
      </dgm:t>
    </dgm:pt>
    <dgm:pt modelId="{CDF12702-A41B-B742-8818-7C820B53B591}" type="pres">
      <dgm:prSet presAssocID="{56E1641A-AC41-5C49-87EE-FE8EDB7A375B}" presName="hierChild2" presStyleCnt="0"/>
      <dgm:spPr/>
    </dgm:pt>
    <dgm:pt modelId="{83D0005E-7D7A-5643-86B6-748D97FAF946}" type="pres">
      <dgm:prSet presAssocID="{8E9395AE-6C8C-2147-AE3C-5EF23268C454}" presName="Name37" presStyleLbl="parChTrans1D2" presStyleIdx="0" presStyleCnt="3"/>
      <dgm:spPr/>
      <dgm:t>
        <a:bodyPr/>
        <a:lstStyle/>
        <a:p>
          <a:endParaRPr lang="en-US"/>
        </a:p>
      </dgm:t>
    </dgm:pt>
    <dgm:pt modelId="{50634A75-9F13-E940-A99B-A9908221EF9D}" type="pres">
      <dgm:prSet presAssocID="{A34CBD72-7293-944A-BF7A-57CA1F0DC886}" presName="hierRoot2" presStyleCnt="0">
        <dgm:presLayoutVars>
          <dgm:hierBranch val="init"/>
        </dgm:presLayoutVars>
      </dgm:prSet>
      <dgm:spPr/>
    </dgm:pt>
    <dgm:pt modelId="{D49C2791-362F-A944-89E9-B61CBCA11FBC}" type="pres">
      <dgm:prSet presAssocID="{A34CBD72-7293-944A-BF7A-57CA1F0DC886}" presName="rootComposite" presStyleCnt="0"/>
      <dgm:spPr/>
    </dgm:pt>
    <dgm:pt modelId="{9845A712-CAB1-DE45-ABFA-71E4CDA73342}" type="pres">
      <dgm:prSet presAssocID="{A34CBD72-7293-944A-BF7A-57CA1F0DC886}" presName="rootText" presStyleLbl="node2" presStyleIdx="0" presStyleCnt="3">
        <dgm:presLayoutVars>
          <dgm:chPref val="3"/>
        </dgm:presLayoutVars>
      </dgm:prSet>
      <dgm:spPr/>
      <dgm:t>
        <a:bodyPr/>
        <a:lstStyle/>
        <a:p>
          <a:endParaRPr lang="en-US"/>
        </a:p>
      </dgm:t>
    </dgm:pt>
    <dgm:pt modelId="{BC9E7ED9-7D07-D948-9B8E-836583162C96}" type="pres">
      <dgm:prSet presAssocID="{A34CBD72-7293-944A-BF7A-57CA1F0DC886}" presName="rootConnector" presStyleLbl="node2" presStyleIdx="0" presStyleCnt="3"/>
      <dgm:spPr/>
      <dgm:t>
        <a:bodyPr/>
        <a:lstStyle/>
        <a:p>
          <a:endParaRPr lang="en-US"/>
        </a:p>
      </dgm:t>
    </dgm:pt>
    <dgm:pt modelId="{696B9635-230F-E647-A731-13D291C209C4}" type="pres">
      <dgm:prSet presAssocID="{A34CBD72-7293-944A-BF7A-57CA1F0DC886}" presName="hierChild4" presStyleCnt="0"/>
      <dgm:spPr/>
    </dgm:pt>
    <dgm:pt modelId="{1F98FE70-31FA-844B-9D07-58E23C3AF864}" type="pres">
      <dgm:prSet presAssocID="{A34CBD72-7293-944A-BF7A-57CA1F0DC886}" presName="hierChild5" presStyleCnt="0"/>
      <dgm:spPr/>
    </dgm:pt>
    <dgm:pt modelId="{C9B9A656-5FA7-A144-9602-993CE5EF40EE}" type="pres">
      <dgm:prSet presAssocID="{9F795F75-6385-8047-AC34-B1420B129B0A}" presName="Name37" presStyleLbl="parChTrans1D2" presStyleIdx="1" presStyleCnt="3"/>
      <dgm:spPr/>
      <dgm:t>
        <a:bodyPr/>
        <a:lstStyle/>
        <a:p>
          <a:endParaRPr lang="en-US"/>
        </a:p>
      </dgm:t>
    </dgm:pt>
    <dgm:pt modelId="{787E0560-4D76-E749-80D7-A1033C0B9DF6}" type="pres">
      <dgm:prSet presAssocID="{AF7B0FB3-DA54-6E4A-AC21-DD846DE1572F}" presName="hierRoot2" presStyleCnt="0">
        <dgm:presLayoutVars>
          <dgm:hierBranch val="init"/>
        </dgm:presLayoutVars>
      </dgm:prSet>
      <dgm:spPr/>
    </dgm:pt>
    <dgm:pt modelId="{33D57D60-63C5-BF44-B9A7-387508034C37}" type="pres">
      <dgm:prSet presAssocID="{AF7B0FB3-DA54-6E4A-AC21-DD846DE1572F}" presName="rootComposite" presStyleCnt="0"/>
      <dgm:spPr/>
    </dgm:pt>
    <dgm:pt modelId="{E715B052-E7BA-8D4C-B560-2F4685D9560C}" type="pres">
      <dgm:prSet presAssocID="{AF7B0FB3-DA54-6E4A-AC21-DD846DE1572F}" presName="rootText" presStyleLbl="node2" presStyleIdx="1" presStyleCnt="3">
        <dgm:presLayoutVars>
          <dgm:chPref val="3"/>
        </dgm:presLayoutVars>
      </dgm:prSet>
      <dgm:spPr/>
      <dgm:t>
        <a:bodyPr/>
        <a:lstStyle/>
        <a:p>
          <a:endParaRPr lang="en-US"/>
        </a:p>
      </dgm:t>
    </dgm:pt>
    <dgm:pt modelId="{47216A24-FCAD-434C-AC55-DB32E7A30589}" type="pres">
      <dgm:prSet presAssocID="{AF7B0FB3-DA54-6E4A-AC21-DD846DE1572F}" presName="rootConnector" presStyleLbl="node2" presStyleIdx="1" presStyleCnt="3"/>
      <dgm:spPr/>
      <dgm:t>
        <a:bodyPr/>
        <a:lstStyle/>
        <a:p>
          <a:endParaRPr lang="en-US"/>
        </a:p>
      </dgm:t>
    </dgm:pt>
    <dgm:pt modelId="{EFDE4089-DA97-FD44-A003-284FB5C0EA5C}" type="pres">
      <dgm:prSet presAssocID="{AF7B0FB3-DA54-6E4A-AC21-DD846DE1572F}" presName="hierChild4" presStyleCnt="0"/>
      <dgm:spPr/>
    </dgm:pt>
    <dgm:pt modelId="{AE023F35-D9C0-6046-9639-9B5B812CDCB0}" type="pres">
      <dgm:prSet presAssocID="{AF7B0FB3-DA54-6E4A-AC21-DD846DE1572F}" presName="hierChild5" presStyleCnt="0"/>
      <dgm:spPr/>
    </dgm:pt>
    <dgm:pt modelId="{2F3C9375-7B92-C043-B04E-3217E36B164A}" type="pres">
      <dgm:prSet presAssocID="{D3D99649-A2EC-6347-8688-6881D02D5C53}" presName="Name37" presStyleLbl="parChTrans1D2" presStyleIdx="2" presStyleCnt="3"/>
      <dgm:spPr/>
      <dgm:t>
        <a:bodyPr/>
        <a:lstStyle/>
        <a:p>
          <a:endParaRPr lang="en-US"/>
        </a:p>
      </dgm:t>
    </dgm:pt>
    <dgm:pt modelId="{14259B7D-8B08-2D49-989A-4AF869F772F0}" type="pres">
      <dgm:prSet presAssocID="{F88774E0-9DF7-2E42-9A6C-EF1446EDBE83}" presName="hierRoot2" presStyleCnt="0">
        <dgm:presLayoutVars>
          <dgm:hierBranch val="init"/>
        </dgm:presLayoutVars>
      </dgm:prSet>
      <dgm:spPr/>
    </dgm:pt>
    <dgm:pt modelId="{E0FD7958-9D77-FD43-8291-FAC703A73CDE}" type="pres">
      <dgm:prSet presAssocID="{F88774E0-9DF7-2E42-9A6C-EF1446EDBE83}" presName="rootComposite" presStyleCnt="0"/>
      <dgm:spPr/>
    </dgm:pt>
    <dgm:pt modelId="{7ACEFAF8-A8CC-7A48-AE06-10F50C265B87}" type="pres">
      <dgm:prSet presAssocID="{F88774E0-9DF7-2E42-9A6C-EF1446EDBE83}" presName="rootText" presStyleLbl="node2" presStyleIdx="2" presStyleCnt="3">
        <dgm:presLayoutVars>
          <dgm:chPref val="3"/>
        </dgm:presLayoutVars>
      </dgm:prSet>
      <dgm:spPr/>
      <dgm:t>
        <a:bodyPr/>
        <a:lstStyle/>
        <a:p>
          <a:endParaRPr lang="en-US"/>
        </a:p>
      </dgm:t>
    </dgm:pt>
    <dgm:pt modelId="{AC9894D8-F9E7-3D4E-9034-47725C381C3C}" type="pres">
      <dgm:prSet presAssocID="{F88774E0-9DF7-2E42-9A6C-EF1446EDBE83}" presName="rootConnector" presStyleLbl="node2" presStyleIdx="2" presStyleCnt="3"/>
      <dgm:spPr/>
      <dgm:t>
        <a:bodyPr/>
        <a:lstStyle/>
        <a:p>
          <a:endParaRPr lang="en-US"/>
        </a:p>
      </dgm:t>
    </dgm:pt>
    <dgm:pt modelId="{05EF125B-0906-214B-AA4A-E00C7BE56BC5}" type="pres">
      <dgm:prSet presAssocID="{F88774E0-9DF7-2E42-9A6C-EF1446EDBE83}" presName="hierChild4" presStyleCnt="0"/>
      <dgm:spPr/>
    </dgm:pt>
    <dgm:pt modelId="{C70706E3-C740-7044-A733-D88726B4253A}" type="pres">
      <dgm:prSet presAssocID="{F88774E0-9DF7-2E42-9A6C-EF1446EDBE83}" presName="hierChild5" presStyleCnt="0"/>
      <dgm:spPr/>
    </dgm:pt>
    <dgm:pt modelId="{728C42E4-B3C7-5B4E-AB83-7757026F5B1C}" type="pres">
      <dgm:prSet presAssocID="{56E1641A-AC41-5C49-87EE-FE8EDB7A375B}" presName="hierChild3" presStyleCnt="0"/>
      <dgm:spPr/>
    </dgm:pt>
  </dgm:ptLst>
  <dgm:cxnLst>
    <dgm:cxn modelId="{B2A1A5FF-5850-6647-933A-D92E2F670355}" type="presOf" srcId="{9F795F75-6385-8047-AC34-B1420B129B0A}" destId="{C9B9A656-5FA7-A144-9602-993CE5EF40EE}" srcOrd="0" destOrd="0" presId="urn:microsoft.com/office/officeart/2005/8/layout/orgChart1"/>
    <dgm:cxn modelId="{21C3C7ED-FC71-6748-B219-12823E71ABF3}" type="presOf" srcId="{AF7B0FB3-DA54-6E4A-AC21-DD846DE1572F}" destId="{47216A24-FCAD-434C-AC55-DB32E7A30589}" srcOrd="1" destOrd="0" presId="urn:microsoft.com/office/officeart/2005/8/layout/orgChart1"/>
    <dgm:cxn modelId="{246F4EC8-EB9F-AE42-AC96-130367718E13}" type="presOf" srcId="{1D9BB5C5-F491-874F-A9BE-468312AA7D63}" destId="{07DBEC69-4E1E-0D48-AE07-212FADC5B792}" srcOrd="0" destOrd="0" presId="urn:microsoft.com/office/officeart/2005/8/layout/orgChart1"/>
    <dgm:cxn modelId="{98EEF8E2-B0DA-494B-AF8C-5FDDD5323B21}" type="presOf" srcId="{F88774E0-9DF7-2E42-9A6C-EF1446EDBE83}" destId="{7ACEFAF8-A8CC-7A48-AE06-10F50C265B87}" srcOrd="0" destOrd="0" presId="urn:microsoft.com/office/officeart/2005/8/layout/orgChart1"/>
    <dgm:cxn modelId="{432B0B9A-2319-754B-AE09-17091413169B}" type="presOf" srcId="{56E1641A-AC41-5C49-87EE-FE8EDB7A375B}" destId="{BDA1D5B1-7EC0-364B-A669-1B82CE6A5BDF}" srcOrd="0" destOrd="0" presId="urn:microsoft.com/office/officeart/2005/8/layout/orgChart1"/>
    <dgm:cxn modelId="{1481CD9E-1DA2-C747-B4FC-E5652223C88B}" srcId="{1D9BB5C5-F491-874F-A9BE-468312AA7D63}" destId="{56E1641A-AC41-5C49-87EE-FE8EDB7A375B}" srcOrd="0" destOrd="0" parTransId="{40B7440E-200C-0949-9864-2CD48D5E078E}" sibTransId="{B287052D-C482-954F-B591-213955AE659B}"/>
    <dgm:cxn modelId="{0F33171E-0C79-5B46-8303-3B700A794BF0}" type="presOf" srcId="{A34CBD72-7293-944A-BF7A-57CA1F0DC886}" destId="{9845A712-CAB1-DE45-ABFA-71E4CDA73342}" srcOrd="0" destOrd="0" presId="urn:microsoft.com/office/officeart/2005/8/layout/orgChart1"/>
    <dgm:cxn modelId="{09D37986-B792-8640-9F9E-4ED8497AFC98}" type="presOf" srcId="{A34CBD72-7293-944A-BF7A-57CA1F0DC886}" destId="{BC9E7ED9-7D07-D948-9B8E-836583162C96}" srcOrd="1" destOrd="0" presId="urn:microsoft.com/office/officeart/2005/8/layout/orgChart1"/>
    <dgm:cxn modelId="{313836B4-72FC-8947-A918-2948AEF33562}" type="presOf" srcId="{AF7B0FB3-DA54-6E4A-AC21-DD846DE1572F}" destId="{E715B052-E7BA-8D4C-B560-2F4685D9560C}" srcOrd="0" destOrd="0" presId="urn:microsoft.com/office/officeart/2005/8/layout/orgChart1"/>
    <dgm:cxn modelId="{4DD1137A-DE44-1543-887A-42362F195B41}" type="presOf" srcId="{56E1641A-AC41-5C49-87EE-FE8EDB7A375B}" destId="{AA525BDC-076B-964E-9FDC-019E390DE0F4}" srcOrd="1" destOrd="0" presId="urn:microsoft.com/office/officeart/2005/8/layout/orgChart1"/>
    <dgm:cxn modelId="{E0EDE6E5-E668-564D-80E4-F2475E67C0B5}" type="presOf" srcId="{F88774E0-9DF7-2E42-9A6C-EF1446EDBE83}" destId="{AC9894D8-F9E7-3D4E-9034-47725C381C3C}" srcOrd="1" destOrd="0" presId="urn:microsoft.com/office/officeart/2005/8/layout/orgChart1"/>
    <dgm:cxn modelId="{8039180F-9DC9-0C47-A4A2-4478FC086977}" type="presOf" srcId="{D3D99649-A2EC-6347-8688-6881D02D5C53}" destId="{2F3C9375-7B92-C043-B04E-3217E36B164A}" srcOrd="0" destOrd="0" presId="urn:microsoft.com/office/officeart/2005/8/layout/orgChart1"/>
    <dgm:cxn modelId="{436A6A93-E31F-1A47-B23B-B7F99F351E21}" srcId="{56E1641A-AC41-5C49-87EE-FE8EDB7A375B}" destId="{A34CBD72-7293-944A-BF7A-57CA1F0DC886}" srcOrd="0" destOrd="0" parTransId="{8E9395AE-6C8C-2147-AE3C-5EF23268C454}" sibTransId="{8BFA08C3-B1E6-D04E-80C3-14CE2DF4381F}"/>
    <dgm:cxn modelId="{D0256255-6AD7-DA44-B510-5EA396C0351A}" srcId="{56E1641A-AC41-5C49-87EE-FE8EDB7A375B}" destId="{F88774E0-9DF7-2E42-9A6C-EF1446EDBE83}" srcOrd="2" destOrd="0" parTransId="{D3D99649-A2EC-6347-8688-6881D02D5C53}" sibTransId="{E8AD5DF2-1D4C-2D4F-AF07-A2E06DCC8C09}"/>
    <dgm:cxn modelId="{9343DBA4-CE06-E648-B40D-4CF4B8BCACF2}" srcId="{56E1641A-AC41-5C49-87EE-FE8EDB7A375B}" destId="{AF7B0FB3-DA54-6E4A-AC21-DD846DE1572F}" srcOrd="1" destOrd="0" parTransId="{9F795F75-6385-8047-AC34-B1420B129B0A}" sibTransId="{3A3927C5-0DB0-204F-AD23-7C78DDF560B0}"/>
    <dgm:cxn modelId="{5AFD07F8-79D3-0746-ADA1-B0E3FF876176}" type="presOf" srcId="{8E9395AE-6C8C-2147-AE3C-5EF23268C454}" destId="{83D0005E-7D7A-5643-86B6-748D97FAF946}" srcOrd="0" destOrd="0" presId="urn:microsoft.com/office/officeart/2005/8/layout/orgChart1"/>
    <dgm:cxn modelId="{6A65417E-A93E-A942-AE52-3D87B9A132A2}" type="presParOf" srcId="{07DBEC69-4E1E-0D48-AE07-212FADC5B792}" destId="{F6371AE3-E53B-5E4A-892D-DFFAC52CF97D}" srcOrd="0" destOrd="0" presId="urn:microsoft.com/office/officeart/2005/8/layout/orgChart1"/>
    <dgm:cxn modelId="{ECCA44DF-120B-F549-A082-4B2B3671AE94}" type="presParOf" srcId="{F6371AE3-E53B-5E4A-892D-DFFAC52CF97D}" destId="{6E25894E-8F6A-9444-8A5A-F1D3BC83E76D}" srcOrd="0" destOrd="0" presId="urn:microsoft.com/office/officeart/2005/8/layout/orgChart1"/>
    <dgm:cxn modelId="{92E45E65-1DE3-6F45-B45E-A3E64473605E}" type="presParOf" srcId="{6E25894E-8F6A-9444-8A5A-F1D3BC83E76D}" destId="{BDA1D5B1-7EC0-364B-A669-1B82CE6A5BDF}" srcOrd="0" destOrd="0" presId="urn:microsoft.com/office/officeart/2005/8/layout/orgChart1"/>
    <dgm:cxn modelId="{E4F20DF5-54B0-254E-9E71-A9E0D6B96C42}" type="presParOf" srcId="{6E25894E-8F6A-9444-8A5A-F1D3BC83E76D}" destId="{AA525BDC-076B-964E-9FDC-019E390DE0F4}" srcOrd="1" destOrd="0" presId="urn:microsoft.com/office/officeart/2005/8/layout/orgChart1"/>
    <dgm:cxn modelId="{1DD30898-52C8-EA40-A6AB-B549A17397DE}" type="presParOf" srcId="{F6371AE3-E53B-5E4A-892D-DFFAC52CF97D}" destId="{CDF12702-A41B-B742-8818-7C820B53B591}" srcOrd="1" destOrd="0" presId="urn:microsoft.com/office/officeart/2005/8/layout/orgChart1"/>
    <dgm:cxn modelId="{71E897CE-F370-E44E-B3B9-62E1F76279AF}" type="presParOf" srcId="{CDF12702-A41B-B742-8818-7C820B53B591}" destId="{83D0005E-7D7A-5643-86B6-748D97FAF946}" srcOrd="0" destOrd="0" presId="urn:microsoft.com/office/officeart/2005/8/layout/orgChart1"/>
    <dgm:cxn modelId="{33B44331-E94D-9D4E-A258-E0EF81E7CAD4}" type="presParOf" srcId="{CDF12702-A41B-B742-8818-7C820B53B591}" destId="{50634A75-9F13-E940-A99B-A9908221EF9D}" srcOrd="1" destOrd="0" presId="urn:microsoft.com/office/officeart/2005/8/layout/orgChart1"/>
    <dgm:cxn modelId="{01CF2E7C-E650-9640-835B-E05540C4F4F1}" type="presParOf" srcId="{50634A75-9F13-E940-A99B-A9908221EF9D}" destId="{D49C2791-362F-A944-89E9-B61CBCA11FBC}" srcOrd="0" destOrd="0" presId="urn:microsoft.com/office/officeart/2005/8/layout/orgChart1"/>
    <dgm:cxn modelId="{D6DFB403-1E77-334A-8328-5BD695BCC342}" type="presParOf" srcId="{D49C2791-362F-A944-89E9-B61CBCA11FBC}" destId="{9845A712-CAB1-DE45-ABFA-71E4CDA73342}" srcOrd="0" destOrd="0" presId="urn:microsoft.com/office/officeart/2005/8/layout/orgChart1"/>
    <dgm:cxn modelId="{F75189FE-154D-A940-8761-EBC7B14D780A}" type="presParOf" srcId="{D49C2791-362F-A944-89E9-B61CBCA11FBC}" destId="{BC9E7ED9-7D07-D948-9B8E-836583162C96}" srcOrd="1" destOrd="0" presId="urn:microsoft.com/office/officeart/2005/8/layout/orgChart1"/>
    <dgm:cxn modelId="{E1DECFCD-05B2-5D46-9501-9BF319F86097}" type="presParOf" srcId="{50634A75-9F13-E940-A99B-A9908221EF9D}" destId="{696B9635-230F-E647-A731-13D291C209C4}" srcOrd="1" destOrd="0" presId="urn:microsoft.com/office/officeart/2005/8/layout/orgChart1"/>
    <dgm:cxn modelId="{FEADAE5B-EAF8-9F43-8E19-38742FBEE864}" type="presParOf" srcId="{50634A75-9F13-E940-A99B-A9908221EF9D}" destId="{1F98FE70-31FA-844B-9D07-58E23C3AF864}" srcOrd="2" destOrd="0" presId="urn:microsoft.com/office/officeart/2005/8/layout/orgChart1"/>
    <dgm:cxn modelId="{C977A3B7-9DFA-5245-8908-6C020C01B2CE}" type="presParOf" srcId="{CDF12702-A41B-B742-8818-7C820B53B591}" destId="{C9B9A656-5FA7-A144-9602-993CE5EF40EE}" srcOrd="2" destOrd="0" presId="urn:microsoft.com/office/officeart/2005/8/layout/orgChart1"/>
    <dgm:cxn modelId="{121E2623-B9E2-0247-969A-511CB561F6D8}" type="presParOf" srcId="{CDF12702-A41B-B742-8818-7C820B53B591}" destId="{787E0560-4D76-E749-80D7-A1033C0B9DF6}" srcOrd="3" destOrd="0" presId="urn:microsoft.com/office/officeart/2005/8/layout/orgChart1"/>
    <dgm:cxn modelId="{4783CCF8-A880-9144-B12F-A6C90FB17BB6}" type="presParOf" srcId="{787E0560-4D76-E749-80D7-A1033C0B9DF6}" destId="{33D57D60-63C5-BF44-B9A7-387508034C37}" srcOrd="0" destOrd="0" presId="urn:microsoft.com/office/officeart/2005/8/layout/orgChart1"/>
    <dgm:cxn modelId="{B19C2B9E-64DA-3D4C-8CB0-33A28B16B0B4}" type="presParOf" srcId="{33D57D60-63C5-BF44-B9A7-387508034C37}" destId="{E715B052-E7BA-8D4C-B560-2F4685D9560C}" srcOrd="0" destOrd="0" presId="urn:microsoft.com/office/officeart/2005/8/layout/orgChart1"/>
    <dgm:cxn modelId="{D7D14A18-4126-F64E-8F2C-7E00A8FEAA0C}" type="presParOf" srcId="{33D57D60-63C5-BF44-B9A7-387508034C37}" destId="{47216A24-FCAD-434C-AC55-DB32E7A30589}" srcOrd="1" destOrd="0" presId="urn:microsoft.com/office/officeart/2005/8/layout/orgChart1"/>
    <dgm:cxn modelId="{52978DD2-AE32-D44C-8524-EA74CCF9A625}" type="presParOf" srcId="{787E0560-4D76-E749-80D7-A1033C0B9DF6}" destId="{EFDE4089-DA97-FD44-A003-284FB5C0EA5C}" srcOrd="1" destOrd="0" presId="urn:microsoft.com/office/officeart/2005/8/layout/orgChart1"/>
    <dgm:cxn modelId="{0D99A708-E8A6-A041-88C8-91F35F94751F}" type="presParOf" srcId="{787E0560-4D76-E749-80D7-A1033C0B9DF6}" destId="{AE023F35-D9C0-6046-9639-9B5B812CDCB0}" srcOrd="2" destOrd="0" presId="urn:microsoft.com/office/officeart/2005/8/layout/orgChart1"/>
    <dgm:cxn modelId="{447FFF84-BB7B-5F41-8997-73CEF62ACB21}" type="presParOf" srcId="{CDF12702-A41B-B742-8818-7C820B53B591}" destId="{2F3C9375-7B92-C043-B04E-3217E36B164A}" srcOrd="4" destOrd="0" presId="urn:microsoft.com/office/officeart/2005/8/layout/orgChart1"/>
    <dgm:cxn modelId="{2CC0D76F-A861-554C-9637-7C80B5E30590}" type="presParOf" srcId="{CDF12702-A41B-B742-8818-7C820B53B591}" destId="{14259B7D-8B08-2D49-989A-4AF869F772F0}" srcOrd="5" destOrd="0" presId="urn:microsoft.com/office/officeart/2005/8/layout/orgChart1"/>
    <dgm:cxn modelId="{CDCDA10D-9AF1-A845-AEDB-1B95E1CF6E68}" type="presParOf" srcId="{14259B7D-8B08-2D49-989A-4AF869F772F0}" destId="{E0FD7958-9D77-FD43-8291-FAC703A73CDE}" srcOrd="0" destOrd="0" presId="urn:microsoft.com/office/officeart/2005/8/layout/orgChart1"/>
    <dgm:cxn modelId="{85876C12-2D41-B24B-90D5-F7A418323591}" type="presParOf" srcId="{E0FD7958-9D77-FD43-8291-FAC703A73CDE}" destId="{7ACEFAF8-A8CC-7A48-AE06-10F50C265B87}" srcOrd="0" destOrd="0" presId="urn:microsoft.com/office/officeart/2005/8/layout/orgChart1"/>
    <dgm:cxn modelId="{468B8795-3A28-7245-8DC1-83B697361C67}" type="presParOf" srcId="{E0FD7958-9D77-FD43-8291-FAC703A73CDE}" destId="{AC9894D8-F9E7-3D4E-9034-47725C381C3C}" srcOrd="1" destOrd="0" presId="urn:microsoft.com/office/officeart/2005/8/layout/orgChart1"/>
    <dgm:cxn modelId="{FBFB4409-10C6-644A-97B5-C81DAB05A1C7}" type="presParOf" srcId="{14259B7D-8B08-2D49-989A-4AF869F772F0}" destId="{05EF125B-0906-214B-AA4A-E00C7BE56BC5}" srcOrd="1" destOrd="0" presId="urn:microsoft.com/office/officeart/2005/8/layout/orgChart1"/>
    <dgm:cxn modelId="{DD37C42A-87DC-C240-9F50-F49D8FFB0FC1}" type="presParOf" srcId="{14259B7D-8B08-2D49-989A-4AF869F772F0}" destId="{C70706E3-C740-7044-A733-D88726B4253A}" srcOrd="2" destOrd="0" presId="urn:microsoft.com/office/officeart/2005/8/layout/orgChart1"/>
    <dgm:cxn modelId="{D73219C3-DECC-8645-87BB-2159ADA737A2}" type="presParOf" srcId="{F6371AE3-E53B-5E4A-892D-DFFAC52CF97D}" destId="{728C42E4-B3C7-5B4E-AB83-7757026F5B1C}" srcOrd="2" destOrd="0" presId="urn:microsoft.com/office/officeart/2005/8/layout/orgChart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942B5-F647-2941-B358-F11B7E5307E7}">
      <dsp:nvSpPr>
        <dsp:cNvPr id="0" name=""/>
        <dsp:cNvSpPr/>
      </dsp:nvSpPr>
      <dsp:spPr>
        <a:xfrm>
          <a:off x="4732020" y="1514963"/>
          <a:ext cx="1831231" cy="635634"/>
        </a:xfrm>
        <a:custGeom>
          <a:avLst/>
          <a:gdLst/>
          <a:ahLst/>
          <a:cxnLst/>
          <a:rect l="0" t="0" r="0" b="0"/>
          <a:pathLst>
            <a:path>
              <a:moveTo>
                <a:pt x="0" y="0"/>
              </a:moveTo>
              <a:lnTo>
                <a:pt x="0" y="317817"/>
              </a:lnTo>
              <a:lnTo>
                <a:pt x="1831231" y="317817"/>
              </a:lnTo>
              <a:lnTo>
                <a:pt x="1831231" y="635634"/>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96C3D3-F4E9-894E-AACA-A0EA2262945E}">
      <dsp:nvSpPr>
        <dsp:cNvPr id="0" name=""/>
        <dsp:cNvSpPr/>
      </dsp:nvSpPr>
      <dsp:spPr>
        <a:xfrm>
          <a:off x="2900788" y="1514963"/>
          <a:ext cx="1831231" cy="635634"/>
        </a:xfrm>
        <a:custGeom>
          <a:avLst/>
          <a:gdLst/>
          <a:ahLst/>
          <a:cxnLst/>
          <a:rect l="0" t="0" r="0" b="0"/>
          <a:pathLst>
            <a:path>
              <a:moveTo>
                <a:pt x="1831231" y="0"/>
              </a:moveTo>
              <a:lnTo>
                <a:pt x="1831231" y="317817"/>
              </a:lnTo>
              <a:lnTo>
                <a:pt x="0" y="317817"/>
              </a:lnTo>
              <a:lnTo>
                <a:pt x="0" y="635634"/>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81C7B4F-9178-BB4D-A6EB-4FC231084A7C}">
      <dsp:nvSpPr>
        <dsp:cNvPr id="0" name=""/>
        <dsp:cNvSpPr/>
      </dsp:nvSpPr>
      <dsp:spPr>
        <a:xfrm>
          <a:off x="3218605" y="1549"/>
          <a:ext cx="3026829" cy="151341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Methods</a:t>
          </a:r>
          <a:endParaRPr lang="en-US" sz="4000" kern="1200" dirty="0"/>
        </a:p>
      </dsp:txBody>
      <dsp:txXfrm>
        <a:off x="3218605" y="1549"/>
        <a:ext cx="3026829" cy="1513414"/>
      </dsp:txXfrm>
    </dsp:sp>
    <dsp:sp modelId="{9F2B3A0B-0942-7645-8C02-46AB73151B8B}">
      <dsp:nvSpPr>
        <dsp:cNvPr id="0" name=""/>
        <dsp:cNvSpPr/>
      </dsp:nvSpPr>
      <dsp:spPr>
        <a:xfrm>
          <a:off x="1387373" y="2150598"/>
          <a:ext cx="3026829" cy="151341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Capture</a:t>
          </a:r>
          <a:endParaRPr lang="en-US" sz="4000" kern="1200" dirty="0"/>
        </a:p>
      </dsp:txBody>
      <dsp:txXfrm>
        <a:off x="1387373" y="2150598"/>
        <a:ext cx="3026829" cy="1513414"/>
      </dsp:txXfrm>
    </dsp:sp>
    <dsp:sp modelId="{19BD1824-2C7B-7B49-8D26-8AA142E0B2AC}">
      <dsp:nvSpPr>
        <dsp:cNvPr id="0" name=""/>
        <dsp:cNvSpPr/>
      </dsp:nvSpPr>
      <dsp:spPr>
        <a:xfrm>
          <a:off x="5049837" y="2150598"/>
          <a:ext cx="3026829" cy="151341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Quantification</a:t>
          </a:r>
          <a:endParaRPr lang="en-US" sz="4000" kern="1200" dirty="0"/>
        </a:p>
      </dsp:txBody>
      <dsp:txXfrm>
        <a:off x="5049837" y="2150598"/>
        <a:ext cx="3026829" cy="1513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942B5-F647-2941-B358-F11B7E5307E7}">
      <dsp:nvSpPr>
        <dsp:cNvPr id="0" name=""/>
        <dsp:cNvSpPr/>
      </dsp:nvSpPr>
      <dsp:spPr>
        <a:xfrm>
          <a:off x="4732020" y="1514963"/>
          <a:ext cx="1831231" cy="635634"/>
        </a:xfrm>
        <a:custGeom>
          <a:avLst/>
          <a:gdLst/>
          <a:ahLst/>
          <a:cxnLst/>
          <a:rect l="0" t="0" r="0" b="0"/>
          <a:pathLst>
            <a:path>
              <a:moveTo>
                <a:pt x="0" y="0"/>
              </a:moveTo>
              <a:lnTo>
                <a:pt x="0" y="317817"/>
              </a:lnTo>
              <a:lnTo>
                <a:pt x="1831231" y="317817"/>
              </a:lnTo>
              <a:lnTo>
                <a:pt x="1831231" y="635634"/>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96C3D3-F4E9-894E-AACA-A0EA2262945E}">
      <dsp:nvSpPr>
        <dsp:cNvPr id="0" name=""/>
        <dsp:cNvSpPr/>
      </dsp:nvSpPr>
      <dsp:spPr>
        <a:xfrm>
          <a:off x="2900788" y="1514963"/>
          <a:ext cx="1831231" cy="635634"/>
        </a:xfrm>
        <a:custGeom>
          <a:avLst/>
          <a:gdLst/>
          <a:ahLst/>
          <a:cxnLst/>
          <a:rect l="0" t="0" r="0" b="0"/>
          <a:pathLst>
            <a:path>
              <a:moveTo>
                <a:pt x="1831231" y="0"/>
              </a:moveTo>
              <a:lnTo>
                <a:pt x="1831231" y="317817"/>
              </a:lnTo>
              <a:lnTo>
                <a:pt x="0" y="317817"/>
              </a:lnTo>
              <a:lnTo>
                <a:pt x="0" y="635634"/>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81C7B4F-9178-BB4D-A6EB-4FC231084A7C}">
      <dsp:nvSpPr>
        <dsp:cNvPr id="0" name=""/>
        <dsp:cNvSpPr/>
      </dsp:nvSpPr>
      <dsp:spPr>
        <a:xfrm>
          <a:off x="3218605" y="1549"/>
          <a:ext cx="3026829" cy="151341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Quantification</a:t>
          </a:r>
          <a:endParaRPr lang="en-US" sz="4000" kern="1200" dirty="0"/>
        </a:p>
      </dsp:txBody>
      <dsp:txXfrm>
        <a:off x="3218605" y="1549"/>
        <a:ext cx="3026829" cy="1513414"/>
      </dsp:txXfrm>
    </dsp:sp>
    <dsp:sp modelId="{9F2B3A0B-0942-7645-8C02-46AB73151B8B}">
      <dsp:nvSpPr>
        <dsp:cNvPr id="0" name=""/>
        <dsp:cNvSpPr/>
      </dsp:nvSpPr>
      <dsp:spPr>
        <a:xfrm>
          <a:off x="1387373" y="2150598"/>
          <a:ext cx="3026829" cy="151341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Full-length</a:t>
          </a:r>
          <a:endParaRPr lang="en-US" sz="4000" kern="1200" dirty="0"/>
        </a:p>
      </dsp:txBody>
      <dsp:txXfrm>
        <a:off x="1387373" y="2150598"/>
        <a:ext cx="3026829" cy="1513414"/>
      </dsp:txXfrm>
    </dsp:sp>
    <dsp:sp modelId="{19BD1824-2C7B-7B49-8D26-8AA142E0B2AC}">
      <dsp:nvSpPr>
        <dsp:cNvPr id="0" name=""/>
        <dsp:cNvSpPr/>
      </dsp:nvSpPr>
      <dsp:spPr>
        <a:xfrm>
          <a:off x="5049837" y="2150598"/>
          <a:ext cx="3026829" cy="151341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Tag-based</a:t>
          </a:r>
          <a:endParaRPr lang="en-US" sz="4000" kern="1200" dirty="0"/>
        </a:p>
      </dsp:txBody>
      <dsp:txXfrm>
        <a:off x="5049837" y="2150598"/>
        <a:ext cx="3026829" cy="1513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5668E-830E-064F-B049-C754BBF1EE26}">
      <dsp:nvSpPr>
        <dsp:cNvPr id="0" name=""/>
        <dsp:cNvSpPr/>
      </dsp:nvSpPr>
      <dsp:spPr>
        <a:xfrm>
          <a:off x="3505200" y="1816797"/>
          <a:ext cx="2479954" cy="430405"/>
        </a:xfrm>
        <a:custGeom>
          <a:avLst/>
          <a:gdLst/>
          <a:ahLst/>
          <a:cxnLst/>
          <a:rect l="0" t="0" r="0" b="0"/>
          <a:pathLst>
            <a:path>
              <a:moveTo>
                <a:pt x="0" y="0"/>
              </a:moveTo>
              <a:lnTo>
                <a:pt x="0" y="215202"/>
              </a:lnTo>
              <a:lnTo>
                <a:pt x="2479954" y="215202"/>
              </a:lnTo>
              <a:lnTo>
                <a:pt x="2479954" y="430405"/>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F7574E-F628-8844-822C-FE1CB6DB5B52}">
      <dsp:nvSpPr>
        <dsp:cNvPr id="0" name=""/>
        <dsp:cNvSpPr/>
      </dsp:nvSpPr>
      <dsp:spPr>
        <a:xfrm>
          <a:off x="3459480" y="1816797"/>
          <a:ext cx="91440" cy="430405"/>
        </a:xfrm>
        <a:custGeom>
          <a:avLst/>
          <a:gdLst/>
          <a:ahLst/>
          <a:cxnLst/>
          <a:rect l="0" t="0" r="0" b="0"/>
          <a:pathLst>
            <a:path>
              <a:moveTo>
                <a:pt x="45720" y="0"/>
              </a:moveTo>
              <a:lnTo>
                <a:pt x="45720" y="430405"/>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F0FE3F-8AE2-C543-B442-3380BD5F68E4}">
      <dsp:nvSpPr>
        <dsp:cNvPr id="0" name=""/>
        <dsp:cNvSpPr/>
      </dsp:nvSpPr>
      <dsp:spPr>
        <a:xfrm>
          <a:off x="1025245" y="1816797"/>
          <a:ext cx="2479954" cy="430405"/>
        </a:xfrm>
        <a:custGeom>
          <a:avLst/>
          <a:gdLst/>
          <a:ahLst/>
          <a:cxnLst/>
          <a:rect l="0" t="0" r="0" b="0"/>
          <a:pathLst>
            <a:path>
              <a:moveTo>
                <a:pt x="2479954" y="0"/>
              </a:moveTo>
              <a:lnTo>
                <a:pt x="2479954" y="215202"/>
              </a:lnTo>
              <a:lnTo>
                <a:pt x="0" y="215202"/>
              </a:lnTo>
              <a:lnTo>
                <a:pt x="0" y="430405"/>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4F9967-0B33-BD47-9013-25E86380A3B0}">
      <dsp:nvSpPr>
        <dsp:cNvPr id="0" name=""/>
        <dsp:cNvSpPr/>
      </dsp:nvSpPr>
      <dsp:spPr>
        <a:xfrm>
          <a:off x="2480425" y="792022"/>
          <a:ext cx="2049549" cy="102477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Capture</a:t>
          </a:r>
          <a:endParaRPr lang="en-US" sz="3300" kern="1200" dirty="0"/>
        </a:p>
      </dsp:txBody>
      <dsp:txXfrm>
        <a:off x="2480425" y="792022"/>
        <a:ext cx="2049549" cy="1024774"/>
      </dsp:txXfrm>
    </dsp:sp>
    <dsp:sp modelId="{2F324BE1-B2EB-3E44-88C3-62B19CA2B7F8}">
      <dsp:nvSpPr>
        <dsp:cNvPr id="0" name=""/>
        <dsp:cNvSpPr/>
      </dsp:nvSpPr>
      <dsp:spPr>
        <a:xfrm>
          <a:off x="470" y="2247202"/>
          <a:ext cx="2049549" cy="102477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err="1" smtClean="0"/>
            <a:t>Microwell</a:t>
          </a:r>
          <a:endParaRPr lang="en-US" sz="3300" kern="1200" dirty="0"/>
        </a:p>
      </dsp:txBody>
      <dsp:txXfrm>
        <a:off x="470" y="2247202"/>
        <a:ext cx="2049549" cy="1024774"/>
      </dsp:txXfrm>
    </dsp:sp>
    <dsp:sp modelId="{79D13130-EB89-D646-B0DD-591CA958593A}">
      <dsp:nvSpPr>
        <dsp:cNvPr id="0" name=""/>
        <dsp:cNvSpPr/>
      </dsp:nvSpPr>
      <dsp:spPr>
        <a:xfrm>
          <a:off x="2480425" y="2247202"/>
          <a:ext cx="2049549" cy="102477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microfluidic</a:t>
          </a:r>
          <a:endParaRPr lang="en-US" sz="3300" kern="1200" dirty="0"/>
        </a:p>
      </dsp:txBody>
      <dsp:txXfrm>
        <a:off x="2480425" y="2247202"/>
        <a:ext cx="2049549" cy="1024774"/>
      </dsp:txXfrm>
    </dsp:sp>
    <dsp:sp modelId="{2011C089-9070-DF4C-B7F1-B21D42A9E2D8}">
      <dsp:nvSpPr>
        <dsp:cNvPr id="0" name=""/>
        <dsp:cNvSpPr/>
      </dsp:nvSpPr>
      <dsp:spPr>
        <a:xfrm>
          <a:off x="4960380" y="2247202"/>
          <a:ext cx="2049549" cy="102477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droplet</a:t>
          </a:r>
          <a:endParaRPr lang="en-US" sz="3300" kern="1200" dirty="0"/>
        </a:p>
      </dsp:txBody>
      <dsp:txXfrm>
        <a:off x="4960380" y="2247202"/>
        <a:ext cx="2049549" cy="10247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3C650-7F83-5840-AB90-055EBCBD1592}">
      <dsp:nvSpPr>
        <dsp:cNvPr id="0" name=""/>
        <dsp:cNvSpPr/>
      </dsp:nvSpPr>
      <dsp:spPr>
        <a:xfrm>
          <a:off x="2" y="0"/>
          <a:ext cx="9802580" cy="40640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F20346-C73E-9D44-8805-D546F17675C5}">
      <dsp:nvSpPr>
        <dsp:cNvPr id="0" name=""/>
        <dsp:cNvSpPr/>
      </dsp:nvSpPr>
      <dsp:spPr>
        <a:xfrm>
          <a:off x="2094" y="1219199"/>
          <a:ext cx="1474516" cy="16256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PRIME</a:t>
          </a:r>
          <a:endParaRPr lang="en-US" sz="2300" kern="1200" dirty="0"/>
        </a:p>
      </dsp:txBody>
      <dsp:txXfrm>
        <a:off x="74074" y="1291179"/>
        <a:ext cx="1330556" cy="1481640"/>
      </dsp:txXfrm>
    </dsp:sp>
    <dsp:sp modelId="{40A13C1A-CC84-D347-8AB0-C4FCBA8B2E12}">
      <dsp:nvSpPr>
        <dsp:cNvPr id="0" name=""/>
        <dsp:cNvSpPr/>
      </dsp:nvSpPr>
      <dsp:spPr>
        <a:xfrm>
          <a:off x="1666870" y="1219199"/>
          <a:ext cx="1474516" cy="1625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CAPTURE</a:t>
          </a:r>
          <a:endParaRPr lang="en-US" sz="2300" kern="1200" dirty="0"/>
        </a:p>
      </dsp:txBody>
      <dsp:txXfrm>
        <a:off x="1738850" y="1291179"/>
        <a:ext cx="1330556" cy="1481640"/>
      </dsp:txXfrm>
    </dsp:sp>
    <dsp:sp modelId="{DB7F1BB8-DA6F-AA48-B120-B56F78261AB6}">
      <dsp:nvSpPr>
        <dsp:cNvPr id="0" name=""/>
        <dsp:cNvSpPr/>
      </dsp:nvSpPr>
      <dsp:spPr>
        <a:xfrm>
          <a:off x="3331646" y="1219199"/>
          <a:ext cx="1474516" cy="162560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STAIN</a:t>
          </a:r>
          <a:endParaRPr lang="en-US" sz="2300" kern="1200" dirty="0"/>
        </a:p>
      </dsp:txBody>
      <dsp:txXfrm>
        <a:off x="3403626" y="1291179"/>
        <a:ext cx="1330556" cy="1481640"/>
      </dsp:txXfrm>
    </dsp:sp>
    <dsp:sp modelId="{32AFB69F-E3D0-B04A-B688-A99A07948712}">
      <dsp:nvSpPr>
        <dsp:cNvPr id="0" name=""/>
        <dsp:cNvSpPr/>
      </dsp:nvSpPr>
      <dsp:spPr>
        <a:xfrm>
          <a:off x="4996422" y="1219199"/>
          <a:ext cx="1474516" cy="162560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LYSE</a:t>
          </a:r>
          <a:endParaRPr lang="en-US" sz="2300" kern="1200" dirty="0"/>
        </a:p>
      </dsp:txBody>
      <dsp:txXfrm>
        <a:off x="5068402" y="1291179"/>
        <a:ext cx="1330556" cy="1481640"/>
      </dsp:txXfrm>
    </dsp:sp>
    <dsp:sp modelId="{FE2D71BF-290C-6747-8EEF-324FD8093427}">
      <dsp:nvSpPr>
        <dsp:cNvPr id="0" name=""/>
        <dsp:cNvSpPr/>
      </dsp:nvSpPr>
      <dsp:spPr>
        <a:xfrm>
          <a:off x="6661198" y="1219199"/>
          <a:ext cx="1474516" cy="1625600"/>
        </a:xfrm>
        <a:prstGeom prst="roundRect">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AMPLIFY</a:t>
          </a:r>
          <a:endParaRPr lang="en-US" sz="2300" kern="1200" dirty="0"/>
        </a:p>
      </dsp:txBody>
      <dsp:txXfrm>
        <a:off x="6733178" y="1291179"/>
        <a:ext cx="1330556" cy="1481640"/>
      </dsp:txXfrm>
    </dsp:sp>
    <dsp:sp modelId="{F5320AFF-34A3-FE4B-A616-2ACDEB70CB53}">
      <dsp:nvSpPr>
        <dsp:cNvPr id="0" name=""/>
        <dsp:cNvSpPr/>
      </dsp:nvSpPr>
      <dsp:spPr>
        <a:xfrm>
          <a:off x="8325974" y="1219199"/>
          <a:ext cx="1474516" cy="16256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HARVEST</a:t>
          </a:r>
          <a:endParaRPr lang="en-US" sz="2300" kern="1200" dirty="0"/>
        </a:p>
      </dsp:txBody>
      <dsp:txXfrm>
        <a:off x="8397954" y="1291179"/>
        <a:ext cx="1330556" cy="14816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C2238-0ECC-6C4A-9EED-F2252CEC291E}">
      <dsp:nvSpPr>
        <dsp:cNvPr id="0" name=""/>
        <dsp:cNvSpPr/>
      </dsp:nvSpPr>
      <dsp:spPr>
        <a:xfrm>
          <a:off x="1241" y="2118073"/>
          <a:ext cx="2034061" cy="813624"/>
        </a:xfrm>
        <a:prstGeom prst="homePlat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Read QC</a:t>
          </a:r>
          <a:endParaRPr lang="en-US" sz="1500" kern="1200" dirty="0"/>
        </a:p>
      </dsp:txBody>
      <dsp:txXfrm>
        <a:off x="1241" y="2118073"/>
        <a:ext cx="1830655" cy="813624"/>
      </dsp:txXfrm>
    </dsp:sp>
    <dsp:sp modelId="{70A0DB1A-AAAB-BD49-A5AE-C2B017692C7A}">
      <dsp:nvSpPr>
        <dsp:cNvPr id="0" name=""/>
        <dsp:cNvSpPr/>
      </dsp:nvSpPr>
      <dsp:spPr>
        <a:xfrm>
          <a:off x="1628491" y="2118073"/>
          <a:ext cx="2034061" cy="813624"/>
        </a:xfrm>
        <a:prstGeom prst="chevron">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Alignment </a:t>
          </a:r>
          <a:endParaRPr lang="en-US" sz="1500" kern="1200" dirty="0"/>
        </a:p>
      </dsp:txBody>
      <dsp:txXfrm>
        <a:off x="2035303" y="2118073"/>
        <a:ext cx="1220437" cy="813624"/>
      </dsp:txXfrm>
    </dsp:sp>
    <dsp:sp modelId="{B0A330EA-A9A2-2C42-8B61-8FDB64D8F653}">
      <dsp:nvSpPr>
        <dsp:cNvPr id="0" name=""/>
        <dsp:cNvSpPr/>
      </dsp:nvSpPr>
      <dsp:spPr>
        <a:xfrm>
          <a:off x="3255740" y="2118073"/>
          <a:ext cx="2034061" cy="813624"/>
        </a:xfrm>
        <a:prstGeom prst="chevron">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Mapping QC</a:t>
          </a:r>
          <a:endParaRPr lang="en-US" sz="1500" kern="1200" dirty="0"/>
        </a:p>
      </dsp:txBody>
      <dsp:txXfrm>
        <a:off x="3662552" y="2118073"/>
        <a:ext cx="1220437" cy="813624"/>
      </dsp:txXfrm>
    </dsp:sp>
    <dsp:sp modelId="{91A56869-DEDC-4649-ADFF-C1202AC9F622}">
      <dsp:nvSpPr>
        <dsp:cNvPr id="0" name=""/>
        <dsp:cNvSpPr/>
      </dsp:nvSpPr>
      <dsp:spPr>
        <a:xfrm>
          <a:off x="4882989" y="2118073"/>
          <a:ext cx="2034061" cy="813624"/>
        </a:xfrm>
        <a:prstGeom prst="chevron">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Cell QC</a:t>
          </a:r>
          <a:endParaRPr lang="en-US" sz="1500" kern="1200" dirty="0"/>
        </a:p>
      </dsp:txBody>
      <dsp:txXfrm>
        <a:off x="5289801" y="2118073"/>
        <a:ext cx="1220437" cy="813624"/>
      </dsp:txXfrm>
    </dsp:sp>
    <dsp:sp modelId="{DCA4C899-13DF-D549-9379-A3186CF14A4F}">
      <dsp:nvSpPr>
        <dsp:cNvPr id="0" name=""/>
        <dsp:cNvSpPr/>
      </dsp:nvSpPr>
      <dsp:spPr>
        <a:xfrm>
          <a:off x="6510239" y="2118073"/>
          <a:ext cx="2034061" cy="813624"/>
        </a:xfrm>
        <a:prstGeom prst="chevron">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Normalization</a:t>
          </a:r>
          <a:endParaRPr lang="en-US" sz="1500" kern="1200" dirty="0"/>
        </a:p>
      </dsp:txBody>
      <dsp:txXfrm>
        <a:off x="6917051" y="2118073"/>
        <a:ext cx="1220437" cy="813624"/>
      </dsp:txXfrm>
    </dsp:sp>
    <dsp:sp modelId="{54B1737E-F7CE-4144-ADD1-0B0E77BE4024}">
      <dsp:nvSpPr>
        <dsp:cNvPr id="0" name=""/>
        <dsp:cNvSpPr/>
      </dsp:nvSpPr>
      <dsp:spPr>
        <a:xfrm>
          <a:off x="8137488" y="2118073"/>
          <a:ext cx="2034061" cy="813624"/>
        </a:xfrm>
        <a:prstGeom prst="chevron">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Confounders</a:t>
          </a:r>
          <a:endParaRPr lang="en-US" sz="1500" kern="1200" dirty="0"/>
        </a:p>
      </dsp:txBody>
      <dsp:txXfrm>
        <a:off x="8544300" y="2118073"/>
        <a:ext cx="1220437" cy="8136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C9375-7B92-C043-B04E-3217E36B164A}">
      <dsp:nvSpPr>
        <dsp:cNvPr id="0" name=""/>
        <dsp:cNvSpPr/>
      </dsp:nvSpPr>
      <dsp:spPr>
        <a:xfrm>
          <a:off x="2591467" y="1622733"/>
          <a:ext cx="1833481" cy="318207"/>
        </a:xfrm>
        <a:custGeom>
          <a:avLst/>
          <a:gdLst/>
          <a:ahLst/>
          <a:cxnLst/>
          <a:rect l="0" t="0" r="0" b="0"/>
          <a:pathLst>
            <a:path>
              <a:moveTo>
                <a:pt x="0" y="0"/>
              </a:moveTo>
              <a:lnTo>
                <a:pt x="0" y="159103"/>
              </a:lnTo>
              <a:lnTo>
                <a:pt x="1833481" y="159103"/>
              </a:lnTo>
              <a:lnTo>
                <a:pt x="1833481" y="31820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9B9A656-5FA7-A144-9602-993CE5EF40EE}">
      <dsp:nvSpPr>
        <dsp:cNvPr id="0" name=""/>
        <dsp:cNvSpPr/>
      </dsp:nvSpPr>
      <dsp:spPr>
        <a:xfrm>
          <a:off x="2545747" y="1622733"/>
          <a:ext cx="91440" cy="318207"/>
        </a:xfrm>
        <a:custGeom>
          <a:avLst/>
          <a:gdLst/>
          <a:ahLst/>
          <a:cxnLst/>
          <a:rect l="0" t="0" r="0" b="0"/>
          <a:pathLst>
            <a:path>
              <a:moveTo>
                <a:pt x="45720" y="0"/>
              </a:moveTo>
              <a:lnTo>
                <a:pt x="45720" y="31820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D0005E-7D7A-5643-86B6-748D97FAF946}">
      <dsp:nvSpPr>
        <dsp:cNvPr id="0" name=""/>
        <dsp:cNvSpPr/>
      </dsp:nvSpPr>
      <dsp:spPr>
        <a:xfrm>
          <a:off x="757985" y="1622733"/>
          <a:ext cx="1833481" cy="318207"/>
        </a:xfrm>
        <a:custGeom>
          <a:avLst/>
          <a:gdLst/>
          <a:ahLst/>
          <a:cxnLst/>
          <a:rect l="0" t="0" r="0" b="0"/>
          <a:pathLst>
            <a:path>
              <a:moveTo>
                <a:pt x="1833481" y="0"/>
              </a:moveTo>
              <a:lnTo>
                <a:pt x="1833481" y="159103"/>
              </a:lnTo>
              <a:lnTo>
                <a:pt x="0" y="159103"/>
              </a:lnTo>
              <a:lnTo>
                <a:pt x="0" y="31820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DA1D5B1-7EC0-364B-A669-1B82CE6A5BDF}">
      <dsp:nvSpPr>
        <dsp:cNvPr id="0" name=""/>
        <dsp:cNvSpPr/>
      </dsp:nvSpPr>
      <dsp:spPr>
        <a:xfrm>
          <a:off x="1833829" y="865096"/>
          <a:ext cx="1515274" cy="757637"/>
        </a:xfrm>
        <a:prstGeom prst="rect">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Confounders</a:t>
          </a:r>
          <a:endParaRPr lang="en-US" sz="2200" kern="1200" dirty="0"/>
        </a:p>
      </dsp:txBody>
      <dsp:txXfrm>
        <a:off x="1833829" y="865096"/>
        <a:ext cx="1515274" cy="757637"/>
      </dsp:txXfrm>
    </dsp:sp>
    <dsp:sp modelId="{9845A712-CAB1-DE45-ABFA-71E4CDA73342}">
      <dsp:nvSpPr>
        <dsp:cNvPr id="0" name=""/>
        <dsp:cNvSpPr/>
      </dsp:nvSpPr>
      <dsp:spPr>
        <a:xfrm>
          <a:off x="347" y="1940940"/>
          <a:ext cx="1515274" cy="757637"/>
        </a:xfrm>
        <a:prstGeom prst="rect">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Differential expression</a:t>
          </a:r>
          <a:endParaRPr lang="en-US" sz="2200" kern="1200" dirty="0"/>
        </a:p>
      </dsp:txBody>
      <dsp:txXfrm>
        <a:off x="347" y="1940940"/>
        <a:ext cx="1515274" cy="757637"/>
      </dsp:txXfrm>
    </dsp:sp>
    <dsp:sp modelId="{E715B052-E7BA-8D4C-B560-2F4685D9560C}">
      <dsp:nvSpPr>
        <dsp:cNvPr id="0" name=""/>
        <dsp:cNvSpPr/>
      </dsp:nvSpPr>
      <dsp:spPr>
        <a:xfrm>
          <a:off x="1833829" y="1940940"/>
          <a:ext cx="1515274" cy="757637"/>
        </a:xfrm>
        <a:prstGeom prst="rect">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Clustering</a:t>
          </a:r>
          <a:endParaRPr lang="en-US" sz="2200" kern="1200" dirty="0"/>
        </a:p>
      </dsp:txBody>
      <dsp:txXfrm>
        <a:off x="1833829" y="1940940"/>
        <a:ext cx="1515274" cy="757637"/>
      </dsp:txXfrm>
    </dsp:sp>
    <dsp:sp modelId="{7ACEFAF8-A8CC-7A48-AE06-10F50C265B87}">
      <dsp:nvSpPr>
        <dsp:cNvPr id="0" name=""/>
        <dsp:cNvSpPr/>
      </dsp:nvSpPr>
      <dsp:spPr>
        <a:xfrm>
          <a:off x="3667311" y="1940940"/>
          <a:ext cx="1515274" cy="757637"/>
        </a:xfrm>
        <a:prstGeom prst="rect">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Network</a:t>
          </a:r>
          <a:endParaRPr lang="en-US" sz="2200" kern="1200" dirty="0"/>
        </a:p>
      </dsp:txBody>
      <dsp:txXfrm>
        <a:off x="3667311" y="1940940"/>
        <a:ext cx="1515274" cy="75763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294442-EB88-5745-A848-FA4611C5920D}" type="datetimeFigureOut">
              <a:rPr lang="en-US" smtClean="0"/>
              <a:t>10/26/17</a:t>
            </a:fld>
            <a:endParaRPr lang="en-US"/>
          </a:p>
        </p:txBody>
      </p:sp>
      <p:sp>
        <p:nvSpPr>
          <p:cNvPr id="4" name="Slide Image Placeholder 3"/>
          <p:cNvSpPr>
            <a:spLocks noGrp="1" noRot="1" noChangeAspect="1"/>
          </p:cNvSpPr>
          <p:nvPr>
            <p:ph type="sldImg" idx="2"/>
          </p:nvPr>
        </p:nvSpPr>
        <p:spPr>
          <a:xfrm>
            <a:off x="800100" y="685800"/>
            <a:ext cx="52578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FBF4CF-6DF5-6846-8671-BC83DDE561C7}" type="slidenum">
              <a:rPr lang="en-US" smtClean="0"/>
              <a:t>‹#›</a:t>
            </a:fld>
            <a:endParaRPr lang="en-US"/>
          </a:p>
        </p:txBody>
      </p:sp>
    </p:spTree>
    <p:extLst>
      <p:ext uri="{BB962C8B-B14F-4D97-AF65-F5344CB8AC3E}">
        <p14:creationId xmlns:p14="http://schemas.microsoft.com/office/powerpoint/2010/main" val="3732804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0100" y="685800"/>
            <a:ext cx="5257800" cy="3429000"/>
          </a:xfrm>
        </p:spPr>
      </p:sp>
      <p:sp>
        <p:nvSpPr>
          <p:cNvPr id="3" name="Notes Placeholder 2"/>
          <p:cNvSpPr>
            <a:spLocks noGrp="1"/>
          </p:cNvSpPr>
          <p:nvPr>
            <p:ph type="body" idx="1"/>
          </p:nvPr>
        </p:nvSpPr>
        <p:spPr/>
        <p:txBody>
          <a:bodyPr/>
          <a:lstStyle/>
          <a:p>
            <a:r>
              <a:rPr lang="en-US" dirty="0" smtClean="0"/>
              <a:t>Source: https://www.10xgenomics.com/single-cell/</a:t>
            </a:r>
          </a:p>
          <a:p>
            <a:r>
              <a:rPr lang="en-US" dirty="0" smtClean="0"/>
              <a:t>https://</a:t>
            </a:r>
            <a:r>
              <a:rPr lang="en-US" dirty="0" err="1" smtClean="0"/>
              <a:t>www.fluidigm.com</a:t>
            </a:r>
            <a:r>
              <a:rPr lang="en-US" dirty="0" smtClean="0"/>
              <a:t>/products/c1-system</a:t>
            </a:r>
            <a:endParaRPr lang="en-US" dirty="0"/>
          </a:p>
        </p:txBody>
      </p:sp>
      <p:sp>
        <p:nvSpPr>
          <p:cNvPr id="4" name="Slide Number Placeholder 3"/>
          <p:cNvSpPr>
            <a:spLocks noGrp="1"/>
          </p:cNvSpPr>
          <p:nvPr>
            <p:ph type="sldNum" sz="quarter" idx="10"/>
          </p:nvPr>
        </p:nvSpPr>
        <p:spPr/>
        <p:txBody>
          <a:bodyPr/>
          <a:lstStyle/>
          <a:p>
            <a:fld id="{FDFBF4CF-6DF5-6846-8671-BC83DDE561C7}" type="slidenum">
              <a:rPr lang="en-US" smtClean="0"/>
              <a:t>13</a:t>
            </a:fld>
            <a:endParaRPr lang="en-US"/>
          </a:p>
        </p:txBody>
      </p:sp>
    </p:spTree>
    <p:extLst>
      <p:ext uri="{BB962C8B-B14F-4D97-AF65-F5344CB8AC3E}">
        <p14:creationId xmlns:p14="http://schemas.microsoft.com/office/powerpoint/2010/main" val="334000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7071091-3917-514A-99E9-49A5214197DF}" type="slidenum">
              <a:rPr lang="en-US"/>
              <a:pPr/>
              <a:t>34</a:t>
            </a:fld>
            <a:endParaRPr lang="en-US"/>
          </a:p>
        </p:txBody>
      </p:sp>
      <p:sp>
        <p:nvSpPr>
          <p:cNvPr id="35841"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2"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EEFCDAC-146A-D546-BF53-736B3B3A7517}" type="slidenum">
              <a:rPr lang="en-US"/>
              <a:pPr/>
              <a:t>35</a:t>
            </a:fld>
            <a:endParaRPr lang="en-US"/>
          </a:p>
        </p:txBody>
      </p:sp>
      <p:sp>
        <p:nvSpPr>
          <p:cNvPr id="36865"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6866"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265F6E7-BBE1-3B43-B38F-B0DEC9E52830}" type="slidenum">
              <a:rPr lang="en-US"/>
              <a:pPr/>
              <a:t>36</a:t>
            </a:fld>
            <a:endParaRPr lang="en-US"/>
          </a:p>
        </p:txBody>
      </p:sp>
      <p:sp>
        <p:nvSpPr>
          <p:cNvPr id="37889"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7890"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04"/>
              </a:spcBef>
            </a:pPr>
            <a:r>
              <a:rPr lang="en-US" sz="1300">
                <a:latin typeface="Calibri" charset="0"/>
                <a:cs typeface="ＭＳ Ｐゴシック" charset="0"/>
              </a:rPr>
              <a:t>Briefly, we fit a linear model to predict the expression value of each gene based on a batch indicator variable, as well as the total number of unique genes detected in that cell. We considered the residual expression from this model as a ‘corrected’ gene expression value, and used these values as input to the downstream clustering analyses.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8703BD0-F4B8-F44B-BAEE-689B4399911F}" type="slidenum">
              <a:rPr lang="en-US"/>
              <a:pPr/>
              <a:t>37</a:t>
            </a:fld>
            <a:endParaRPr lang="en-US"/>
          </a:p>
        </p:txBody>
      </p:sp>
      <p:sp>
        <p:nvSpPr>
          <p:cNvPr id="38913"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8914"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5A6867F-FDC3-E14C-B484-B21363F8CCE1}" type="slidenum">
              <a:rPr lang="en-US"/>
              <a:pPr/>
              <a:t>38</a:t>
            </a:fld>
            <a:endParaRPr lang="en-US"/>
          </a:p>
        </p:txBody>
      </p:sp>
      <p:sp>
        <p:nvSpPr>
          <p:cNvPr id="39937"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9938"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6EBEAD8-8503-8C48-B938-CB8A1F209848}" type="slidenum">
              <a:rPr lang="en-US"/>
              <a:pPr/>
              <a:t>39</a:t>
            </a:fld>
            <a:endParaRPr lang="en-US"/>
          </a:p>
        </p:txBody>
      </p:sp>
      <p:sp>
        <p:nvSpPr>
          <p:cNvPr id="40961"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0962"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2F1384A-8C21-9947-8E21-ADFD0B5DF535}" type="slidenum">
              <a:rPr lang="en-US"/>
              <a:pPr/>
              <a:t>40</a:t>
            </a:fld>
            <a:endParaRPr lang="en-US"/>
          </a:p>
        </p:txBody>
      </p:sp>
      <p:sp>
        <p:nvSpPr>
          <p:cNvPr id="41985"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1986"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56C7122-4C29-C344-A443-875520E7E90D}" type="slidenum">
              <a:rPr lang="en-US"/>
              <a:pPr/>
              <a:t>41</a:t>
            </a:fld>
            <a:endParaRPr lang="en-US"/>
          </a:p>
        </p:txBody>
      </p:sp>
      <p:sp>
        <p:nvSpPr>
          <p:cNvPr id="43009"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3010"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A260110-3E2B-444B-9886-48F982ABF26A}" type="slidenum">
              <a:rPr lang="en-US"/>
              <a:pPr/>
              <a:t>42</a:t>
            </a:fld>
            <a:endParaRPr lang="en-US"/>
          </a:p>
        </p:txBody>
      </p:sp>
      <p:sp>
        <p:nvSpPr>
          <p:cNvPr id="44033"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4034"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61B8D23-CC1D-574D-8350-319E29B60089}" type="slidenum">
              <a:rPr lang="en-US"/>
              <a:pPr/>
              <a:t>43</a:t>
            </a:fld>
            <a:endParaRPr lang="en-US"/>
          </a:p>
        </p:txBody>
      </p:sp>
      <p:sp>
        <p:nvSpPr>
          <p:cNvPr id="45057"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5058"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CC23BC2-F798-6642-877E-9919174C7D51}" type="slidenum">
              <a:rPr lang="en-US"/>
              <a:pPr/>
              <a:t>25</a:t>
            </a:fld>
            <a:endParaRPr lang="en-US"/>
          </a:p>
        </p:txBody>
      </p:sp>
      <p:sp>
        <p:nvSpPr>
          <p:cNvPr id="27649" name="Text Box 1"/>
          <p:cNvSpPr txBox="1">
            <a:spLocks noChangeArrowheads="1"/>
          </p:cNvSpPr>
          <p:nvPr>
            <p:ph type="sldImg"/>
          </p:nvPr>
        </p:nvSpPr>
        <p:spPr bwMode="auto">
          <a:xfrm>
            <a:off x="800100" y="693738"/>
            <a:ext cx="52578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7650"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F641F0C-CB99-7349-964F-E6D6235B94CB}" type="slidenum">
              <a:rPr lang="en-US"/>
              <a:pPr/>
              <a:t>44</a:t>
            </a:fld>
            <a:endParaRPr lang="en-US"/>
          </a:p>
        </p:txBody>
      </p:sp>
      <p:sp>
        <p:nvSpPr>
          <p:cNvPr id="46081"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6082"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A08DB55-6283-B147-A682-356649935391}" type="slidenum">
              <a:rPr lang="en-US"/>
              <a:pPr/>
              <a:t>45</a:t>
            </a:fld>
            <a:endParaRPr lang="en-US"/>
          </a:p>
        </p:txBody>
      </p:sp>
      <p:sp>
        <p:nvSpPr>
          <p:cNvPr id="47105"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7106"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4B263A3-8901-0247-B7AE-0C438CDE6CE1}" type="slidenum">
              <a:rPr lang="en-US"/>
              <a:pPr/>
              <a:t>46</a:t>
            </a:fld>
            <a:endParaRPr lang="en-US"/>
          </a:p>
        </p:txBody>
      </p:sp>
      <p:sp>
        <p:nvSpPr>
          <p:cNvPr id="48129"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8130"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DBF3409-B2A8-FE49-B86A-47B566ADF9F3}" type="slidenum">
              <a:rPr lang="en-US"/>
              <a:pPr/>
              <a:t>47</a:t>
            </a:fld>
            <a:endParaRPr lang="en-US"/>
          </a:p>
        </p:txBody>
      </p:sp>
      <p:sp>
        <p:nvSpPr>
          <p:cNvPr id="49153"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4"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267B453-9FDC-6B40-B3B0-2D51087F3715}" type="slidenum">
              <a:rPr lang="en-US"/>
              <a:pPr/>
              <a:t>48</a:t>
            </a:fld>
            <a:endParaRPr lang="en-US"/>
          </a:p>
        </p:txBody>
      </p:sp>
      <p:sp>
        <p:nvSpPr>
          <p:cNvPr id="50177"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74E621C-CC97-5D4F-92BB-18665C64FE2A}" type="slidenum">
              <a:rPr lang="en-US"/>
              <a:pPr/>
              <a:t>26</a:t>
            </a:fld>
            <a:endParaRPr lang="en-US"/>
          </a:p>
        </p:txBody>
      </p:sp>
      <p:sp>
        <p:nvSpPr>
          <p:cNvPr id="28673" name="Text Box 1"/>
          <p:cNvSpPr txBox="1">
            <a:spLocks noChangeArrowheads="1"/>
          </p:cNvSpPr>
          <p:nvPr>
            <p:ph type="sldImg"/>
          </p:nvPr>
        </p:nvSpPr>
        <p:spPr bwMode="auto">
          <a:xfrm>
            <a:off x="1210236" y="694171"/>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8674"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161B4147-1114-2740-8371-C97140CA71C6}" type="slidenum">
              <a:rPr lang="en-US"/>
              <a:pPr/>
              <a:t>27</a:t>
            </a:fld>
            <a:endParaRPr lang="en-US"/>
          </a:p>
        </p:txBody>
      </p:sp>
      <p:sp>
        <p:nvSpPr>
          <p:cNvPr id="29697"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058" tIns="41029" rIns="82058" bIns="4102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spcBef>
                <a:spcPts val="404"/>
              </a:spcBef>
            </a:pPr>
            <a:r>
              <a:rPr lang="en-US" sz="1200" b="1">
                <a:cs typeface="Arial" charset="0"/>
              </a:rPr>
              <a:t>Fig. 1. </a:t>
            </a:r>
            <a:r>
              <a:rPr lang="en-US" sz="1200">
                <a:cs typeface="Arial" charset="0"/>
              </a:rPr>
              <a:t>An overview of the scater workflow, from raw sequenced reads to a high quality dataset ready for higher-level downstream analysis. For step 5, explanatory variables include experimental covariates like batch, cell source and other recorded information, as well as QC metrics computed from the data. Step 6 describes an optional round of normalization to remove effects of particular explanatory variables from the data. Automated computation of QC metrics and extensive plotting functionality support the workflow</a:t>
            </a:r>
          </a:p>
          <a:p>
            <a:pPr>
              <a:spcBef>
                <a:spcPts val="404"/>
              </a:spcBef>
            </a:pPr>
            <a:endParaRPr lang="en-US" sz="1200">
              <a:latin typeface="Calibri" charset="0"/>
              <a:cs typeface="ＭＳ Ｐゴシック" charset="0"/>
            </a:endParaRPr>
          </a:p>
        </p:txBody>
      </p:sp>
      <p:sp>
        <p:nvSpPr>
          <p:cNvPr id="29699" name="Text Box 3"/>
          <p:cNvSpPr txBox="1">
            <a:spLocks noChangeArrowheads="1"/>
          </p:cNvSpPr>
          <p:nvPr/>
        </p:nvSpPr>
        <p:spPr bwMode="auto">
          <a:xfrm>
            <a:off x="3884240" y="8685068"/>
            <a:ext cx="2972360" cy="457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0766" tIns="41998" rIns="80766" bIns="41998" anchor="b"/>
          <a:lstStyle>
            <a:lvl1pPr>
              <a:tabLst>
                <a:tab pos="457200" algn="l"/>
                <a:tab pos="914400" algn="l"/>
                <a:tab pos="1371600" algn="l"/>
                <a:tab pos="1828800" algn="l"/>
                <a:tab pos="2286000" algn="l"/>
                <a:tab pos="2743200" algn="l"/>
                <a:tab pos="32004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Lst>
              <a:defRPr>
                <a:solidFill>
                  <a:srgbClr val="000000"/>
                </a:solidFill>
                <a:latin typeface="Arial" charset="0"/>
                <a:ea typeface="ＭＳ Ｐゴシック" charset="0"/>
                <a:cs typeface="WenQuanYi Zen Hei Sharp" charset="0"/>
              </a:defRPr>
            </a:lvl9pPr>
          </a:lstStyle>
          <a:p>
            <a:pPr algn="r" hangingPunct="1">
              <a:lnSpc>
                <a:spcPct val="100000"/>
              </a:lnSpc>
              <a:buClrTx/>
              <a:buFontTx/>
              <a:buNone/>
            </a:pPr>
            <a:fld id="{93DCA74A-FC10-504B-9582-2D7894D906AE}" type="slidenum">
              <a:rPr lang="en-US" sz="1100"/>
              <a:pPr algn="r" hangingPunct="1">
                <a:lnSpc>
                  <a:spcPct val="100000"/>
                </a:lnSpc>
                <a:buClrTx/>
                <a:buFontTx/>
                <a:buNone/>
              </a:pPr>
              <a:t>27</a:t>
            </a:fld>
            <a:endParaRPr lang="en-US"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84B0977-CDA7-9D4C-9FD4-10C2396B440D}" type="slidenum">
              <a:rPr lang="en-US"/>
              <a:pPr/>
              <a:t>28</a:t>
            </a:fld>
            <a:endParaRPr lang="en-US"/>
          </a:p>
        </p:txBody>
      </p:sp>
      <p:sp>
        <p:nvSpPr>
          <p:cNvPr id="30721"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0722"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4C98601-9DDA-7A4C-BB9B-DEB215F33FBC}" type="slidenum">
              <a:rPr lang="en-US"/>
              <a:pPr/>
              <a:t>29</a:t>
            </a:fld>
            <a:endParaRPr lang="en-US"/>
          </a:p>
        </p:txBody>
      </p:sp>
      <p:sp>
        <p:nvSpPr>
          <p:cNvPr id="31745"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1746"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2BFE0B5-4AE4-B942-AC8E-C559C213A594}" type="slidenum">
              <a:rPr lang="en-US"/>
              <a:pPr/>
              <a:t>30</a:t>
            </a:fld>
            <a:endParaRPr lang="en-US"/>
          </a:p>
        </p:txBody>
      </p:sp>
      <p:sp>
        <p:nvSpPr>
          <p:cNvPr id="32769"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2770"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9705E16-C7D6-E445-9619-5350AE862470}" type="slidenum">
              <a:rPr lang="en-US"/>
              <a:pPr/>
              <a:t>32</a:t>
            </a:fld>
            <a:endParaRPr lang="en-US"/>
          </a:p>
        </p:txBody>
      </p:sp>
      <p:sp>
        <p:nvSpPr>
          <p:cNvPr id="33793"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3794"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65DBDD0-1D49-F846-800A-F916677C71B2}" type="slidenum">
              <a:rPr lang="en-US"/>
              <a:pPr/>
              <a:t>33</a:t>
            </a:fld>
            <a:endParaRPr lang="en-US"/>
          </a:p>
        </p:txBody>
      </p:sp>
      <p:sp>
        <p:nvSpPr>
          <p:cNvPr id="34817" name="Text Box 1"/>
          <p:cNvSpPr txBox="1">
            <a:spLocks noChangeArrowheads="1"/>
          </p:cNvSpPr>
          <p:nvPr>
            <p:ph type="sldImg"/>
          </p:nvPr>
        </p:nvSpPr>
        <p:spPr bwMode="auto">
          <a:xfrm>
            <a:off x="1210236" y="685512"/>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88670" y="2130426"/>
            <a:ext cx="893826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77340" y="3886200"/>
            <a:ext cx="736092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173521-C165-4F48-BC1D-C0901FD7A995}"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C16109-A8C9-C742-BF69-B6E7798566F6}" type="slidenum">
              <a:rPr lang="en-US" smtClean="0"/>
              <a:t>‹#›</a:t>
            </a:fld>
            <a:endParaRPr lang="en-US"/>
          </a:p>
        </p:txBody>
      </p:sp>
    </p:spTree>
    <p:extLst>
      <p:ext uri="{BB962C8B-B14F-4D97-AF65-F5344CB8AC3E}">
        <p14:creationId xmlns:p14="http://schemas.microsoft.com/office/powerpoint/2010/main" val="1244037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173521-C165-4F48-BC1D-C0901FD7A995}"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C16109-A8C9-C742-BF69-B6E7798566F6}" type="slidenum">
              <a:rPr lang="en-US" smtClean="0"/>
              <a:t>‹#›</a:t>
            </a:fld>
            <a:endParaRPr lang="en-US"/>
          </a:p>
        </p:txBody>
      </p:sp>
    </p:spTree>
    <p:extLst>
      <p:ext uri="{BB962C8B-B14F-4D97-AF65-F5344CB8AC3E}">
        <p14:creationId xmlns:p14="http://schemas.microsoft.com/office/powerpoint/2010/main" val="2334882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3810" y="274639"/>
            <a:ext cx="236601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25780" y="274639"/>
            <a:ext cx="692277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173521-C165-4F48-BC1D-C0901FD7A995}"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C16109-A8C9-C742-BF69-B6E7798566F6}" type="slidenum">
              <a:rPr lang="en-US" smtClean="0"/>
              <a:t>‹#›</a:t>
            </a:fld>
            <a:endParaRPr lang="en-US"/>
          </a:p>
        </p:txBody>
      </p:sp>
    </p:spTree>
    <p:extLst>
      <p:ext uri="{BB962C8B-B14F-4D97-AF65-F5344CB8AC3E}">
        <p14:creationId xmlns:p14="http://schemas.microsoft.com/office/powerpoint/2010/main" val="4122356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4953" y="273629"/>
            <a:ext cx="9460727"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524953" y="6247376"/>
            <a:ext cx="2447568" cy="470930"/>
          </a:xfrm>
        </p:spPr>
        <p:txBody>
          <a:bodyPr/>
          <a:lstStyle>
            <a:lvl1pPr>
              <a:defRPr/>
            </a:lvl1pPr>
          </a:lstStyle>
          <a:p>
            <a:endParaRPr lang="en-US"/>
          </a:p>
        </p:txBody>
      </p:sp>
      <p:sp>
        <p:nvSpPr>
          <p:cNvPr id="4" name="Footer Placeholder 3"/>
          <p:cNvSpPr>
            <a:spLocks noGrp="1"/>
          </p:cNvSpPr>
          <p:nvPr>
            <p:ph type="ftr" idx="11"/>
          </p:nvPr>
        </p:nvSpPr>
        <p:spPr>
          <a:xfrm>
            <a:off x="3596832" y="6247376"/>
            <a:ext cx="3331872" cy="470930"/>
          </a:xfrm>
        </p:spPr>
        <p:txBody>
          <a:bodyPr/>
          <a:lstStyle>
            <a:lvl1pPr>
              <a:defRPr/>
            </a:lvl1pPr>
          </a:lstStyle>
          <a:p>
            <a:endParaRPr lang="en-US"/>
          </a:p>
        </p:txBody>
      </p:sp>
      <p:sp>
        <p:nvSpPr>
          <p:cNvPr id="5" name="Slide Number Placeholder 4"/>
          <p:cNvSpPr>
            <a:spLocks noGrp="1"/>
          </p:cNvSpPr>
          <p:nvPr>
            <p:ph type="sldNum" idx="12"/>
          </p:nvPr>
        </p:nvSpPr>
        <p:spPr>
          <a:xfrm>
            <a:off x="7539769" y="6247376"/>
            <a:ext cx="2447568" cy="470930"/>
          </a:xfrm>
        </p:spPr>
        <p:txBody>
          <a:bodyPr/>
          <a:lstStyle>
            <a:lvl1pPr>
              <a:defRPr/>
            </a:lvl1pPr>
          </a:lstStyle>
          <a:p>
            <a:fld id="{0E14AC6C-E0BB-DC47-8F01-2BE0B027B7CC}" type="slidenum">
              <a:rPr lang="en-US"/>
              <a:pPr/>
              <a:t>‹#›</a:t>
            </a:fld>
            <a:endParaRPr lang="en-US"/>
          </a:p>
        </p:txBody>
      </p:sp>
    </p:spTree>
    <p:extLst>
      <p:ext uri="{BB962C8B-B14F-4D97-AF65-F5344CB8AC3E}">
        <p14:creationId xmlns:p14="http://schemas.microsoft.com/office/powerpoint/2010/main" val="339213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173521-C165-4F48-BC1D-C0901FD7A995}"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C16109-A8C9-C742-BF69-B6E7798566F6}" type="slidenum">
              <a:rPr lang="en-US" smtClean="0"/>
              <a:t>‹#›</a:t>
            </a:fld>
            <a:endParaRPr lang="en-US"/>
          </a:p>
        </p:txBody>
      </p:sp>
    </p:spTree>
    <p:extLst>
      <p:ext uri="{BB962C8B-B14F-4D97-AF65-F5344CB8AC3E}">
        <p14:creationId xmlns:p14="http://schemas.microsoft.com/office/powerpoint/2010/main" val="3238280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0660" y="4406901"/>
            <a:ext cx="893826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30660" y="2906713"/>
            <a:ext cx="893826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173521-C165-4F48-BC1D-C0901FD7A995}"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C16109-A8C9-C742-BF69-B6E7798566F6}" type="slidenum">
              <a:rPr lang="en-US" smtClean="0"/>
              <a:t>‹#›</a:t>
            </a:fld>
            <a:endParaRPr lang="en-US"/>
          </a:p>
        </p:txBody>
      </p:sp>
    </p:spTree>
    <p:extLst>
      <p:ext uri="{BB962C8B-B14F-4D97-AF65-F5344CB8AC3E}">
        <p14:creationId xmlns:p14="http://schemas.microsoft.com/office/powerpoint/2010/main" val="1319612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25780" y="1600201"/>
            <a:ext cx="464439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345430" y="1600201"/>
            <a:ext cx="464439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173521-C165-4F48-BC1D-C0901FD7A995}"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C16109-A8C9-C742-BF69-B6E7798566F6}" type="slidenum">
              <a:rPr lang="en-US" smtClean="0"/>
              <a:t>‹#›</a:t>
            </a:fld>
            <a:endParaRPr lang="en-US"/>
          </a:p>
        </p:txBody>
      </p:sp>
    </p:spTree>
    <p:extLst>
      <p:ext uri="{BB962C8B-B14F-4D97-AF65-F5344CB8AC3E}">
        <p14:creationId xmlns:p14="http://schemas.microsoft.com/office/powerpoint/2010/main" val="530637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25780" y="1535113"/>
            <a:ext cx="464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25780" y="2174875"/>
            <a:ext cx="464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341779" y="1535113"/>
            <a:ext cx="46480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41779" y="2174875"/>
            <a:ext cx="46480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173521-C165-4F48-BC1D-C0901FD7A995}" type="datetimeFigureOut">
              <a:rPr lang="en-US" smtClean="0"/>
              <a:t>10/26/17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C16109-A8C9-C742-BF69-B6E7798566F6}" type="slidenum">
              <a:rPr lang="en-US" smtClean="0"/>
              <a:t>‹#›</a:t>
            </a:fld>
            <a:endParaRPr lang="en-US"/>
          </a:p>
        </p:txBody>
      </p:sp>
    </p:spTree>
    <p:extLst>
      <p:ext uri="{BB962C8B-B14F-4D97-AF65-F5344CB8AC3E}">
        <p14:creationId xmlns:p14="http://schemas.microsoft.com/office/powerpoint/2010/main" val="389476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173521-C165-4F48-BC1D-C0901FD7A995}" type="datetimeFigureOut">
              <a:rPr lang="en-US" smtClean="0"/>
              <a:t>10/26/17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C16109-A8C9-C742-BF69-B6E7798566F6}" type="slidenum">
              <a:rPr lang="en-US" smtClean="0"/>
              <a:t>‹#›</a:t>
            </a:fld>
            <a:endParaRPr lang="en-US"/>
          </a:p>
        </p:txBody>
      </p:sp>
    </p:spTree>
    <p:extLst>
      <p:ext uri="{BB962C8B-B14F-4D97-AF65-F5344CB8AC3E}">
        <p14:creationId xmlns:p14="http://schemas.microsoft.com/office/powerpoint/2010/main" val="20579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173521-C165-4F48-BC1D-C0901FD7A995}" type="datetimeFigureOut">
              <a:rPr lang="en-US" smtClean="0"/>
              <a:t>10/26/17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C16109-A8C9-C742-BF69-B6E7798566F6}" type="slidenum">
              <a:rPr lang="en-US" smtClean="0"/>
              <a:t>‹#›</a:t>
            </a:fld>
            <a:endParaRPr lang="en-US"/>
          </a:p>
        </p:txBody>
      </p:sp>
    </p:spTree>
    <p:extLst>
      <p:ext uri="{BB962C8B-B14F-4D97-AF65-F5344CB8AC3E}">
        <p14:creationId xmlns:p14="http://schemas.microsoft.com/office/powerpoint/2010/main" val="931256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5781" y="273050"/>
            <a:ext cx="3459560"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111307" y="273051"/>
            <a:ext cx="58785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25781" y="1435101"/>
            <a:ext cx="345956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173521-C165-4F48-BC1D-C0901FD7A995}"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C16109-A8C9-C742-BF69-B6E7798566F6}" type="slidenum">
              <a:rPr lang="en-US" smtClean="0"/>
              <a:t>‹#›</a:t>
            </a:fld>
            <a:endParaRPr lang="en-US"/>
          </a:p>
        </p:txBody>
      </p:sp>
    </p:spTree>
    <p:extLst>
      <p:ext uri="{BB962C8B-B14F-4D97-AF65-F5344CB8AC3E}">
        <p14:creationId xmlns:p14="http://schemas.microsoft.com/office/powerpoint/2010/main" val="351120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61131" y="4800600"/>
            <a:ext cx="630936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61131" y="612775"/>
            <a:ext cx="630936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061131" y="5367338"/>
            <a:ext cx="630936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173521-C165-4F48-BC1D-C0901FD7A995}"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C16109-A8C9-C742-BF69-B6E7798566F6}" type="slidenum">
              <a:rPr lang="en-US" smtClean="0"/>
              <a:t>‹#›</a:t>
            </a:fld>
            <a:endParaRPr lang="en-US"/>
          </a:p>
        </p:txBody>
      </p:sp>
    </p:spTree>
    <p:extLst>
      <p:ext uri="{BB962C8B-B14F-4D97-AF65-F5344CB8AC3E}">
        <p14:creationId xmlns:p14="http://schemas.microsoft.com/office/powerpoint/2010/main" val="23755924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5780" y="274638"/>
            <a:ext cx="946404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25780" y="1600201"/>
            <a:ext cx="946404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25780" y="6356351"/>
            <a:ext cx="245364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173521-C165-4F48-BC1D-C0901FD7A995}" type="datetimeFigureOut">
              <a:rPr lang="en-US" smtClean="0"/>
              <a:t>10/26/17</a:t>
            </a:fld>
            <a:endParaRPr lang="en-US"/>
          </a:p>
        </p:txBody>
      </p:sp>
      <p:sp>
        <p:nvSpPr>
          <p:cNvPr id="5" name="Footer Placeholder 4"/>
          <p:cNvSpPr>
            <a:spLocks noGrp="1"/>
          </p:cNvSpPr>
          <p:nvPr>
            <p:ph type="ftr" sz="quarter" idx="3"/>
          </p:nvPr>
        </p:nvSpPr>
        <p:spPr>
          <a:xfrm>
            <a:off x="3592830" y="6356351"/>
            <a:ext cx="332994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536180" y="6356351"/>
            <a:ext cx="245364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C16109-A8C9-C742-BF69-B6E7798566F6}" type="slidenum">
              <a:rPr lang="en-US" smtClean="0"/>
              <a:t>‹#›</a:t>
            </a:fld>
            <a:endParaRPr lang="en-US"/>
          </a:p>
        </p:txBody>
      </p:sp>
    </p:spTree>
    <p:extLst>
      <p:ext uri="{BB962C8B-B14F-4D97-AF65-F5344CB8AC3E}">
        <p14:creationId xmlns:p14="http://schemas.microsoft.com/office/powerpoint/2010/main" val="507687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diagramData" Target="../diagrams/data6.xml"/><Relationship Id="rId8" Type="http://schemas.openxmlformats.org/officeDocument/2006/relationships/diagramLayout" Target="../diagrams/layout6.xml"/><Relationship Id="rId9" Type="http://schemas.openxmlformats.org/officeDocument/2006/relationships/diagramQuickStyle" Target="../diagrams/quickStyle6.xml"/><Relationship Id="rId10" Type="http://schemas.openxmlformats.org/officeDocument/2006/relationships/diagramColors" Target="../diagrams/colors6.xml"/><Relationship Id="rId11"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www.ncbi.nlm.nih.gov/pmc/articles/PMC5575496/" TargetMode="Externa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www.ncbi.nlm.nih.gov/pmc/articles/PMC5575496/" TargetMode="Externa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Single Cell Sequencing</a:t>
            </a:r>
            <a:endParaRPr lang="en-US" dirty="0"/>
          </a:p>
        </p:txBody>
      </p:sp>
    </p:spTree>
    <p:extLst>
      <p:ext uri="{BB962C8B-B14F-4D97-AF65-F5344CB8AC3E}">
        <p14:creationId xmlns:p14="http://schemas.microsoft.com/office/powerpoint/2010/main" val="31988408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Microwell</a:t>
            </a:r>
            <a:r>
              <a:rPr lang="en-US" dirty="0" smtClean="0"/>
              <a:t>-based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Cells are isolated using pipette or laser capture and placed in microfluidic wells. </a:t>
            </a:r>
          </a:p>
          <a:p>
            <a:r>
              <a:rPr lang="en-US" dirty="0" smtClean="0"/>
              <a:t>Can be combined with fluorescent activated cell sorting (FACS), making it possible to select cells based on surface markers. </a:t>
            </a:r>
          </a:p>
          <a:p>
            <a:r>
              <a:rPr lang="en-US" dirty="0" smtClean="0"/>
              <a:t>Another advantage is that one can take pictures of the cells. The image provides an additional modality and a particularly useful application is to identify wells containing damaged cells or doublets. </a:t>
            </a:r>
          </a:p>
          <a:p>
            <a:r>
              <a:rPr lang="en-US" dirty="0" smtClean="0"/>
              <a:t>Are often low-throughput and the amount of work required per cell may be considerable.</a:t>
            </a:r>
            <a:endParaRPr lang="en-US" dirty="0"/>
          </a:p>
        </p:txBody>
      </p:sp>
    </p:spTree>
    <p:extLst>
      <p:ext uri="{BB962C8B-B14F-4D97-AF65-F5344CB8AC3E}">
        <p14:creationId xmlns:p14="http://schemas.microsoft.com/office/powerpoint/2010/main" val="4948574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Microfluidic-based</a:t>
            </a:r>
            <a:endParaRPr lang="en-US" dirty="0"/>
          </a:p>
        </p:txBody>
      </p:sp>
      <p:sp>
        <p:nvSpPr>
          <p:cNvPr id="3" name="Content Placeholder 2"/>
          <p:cNvSpPr>
            <a:spLocks noGrp="1"/>
          </p:cNvSpPr>
          <p:nvPr>
            <p:ph idx="1"/>
          </p:nvPr>
        </p:nvSpPr>
        <p:spPr/>
        <p:txBody>
          <a:bodyPr/>
          <a:lstStyle/>
          <a:p>
            <a:r>
              <a:rPr lang="en-US" dirty="0" smtClean="0"/>
              <a:t>An integrated system for capturing cells and for carrying out the reactions necessary for the library preparations</a:t>
            </a:r>
          </a:p>
          <a:p>
            <a:r>
              <a:rPr lang="en-US" dirty="0" smtClean="0"/>
              <a:t>High throughput compared to </a:t>
            </a:r>
            <a:r>
              <a:rPr lang="en-US" dirty="0" err="1" smtClean="0"/>
              <a:t>microwells</a:t>
            </a:r>
            <a:endParaRPr lang="en-US" dirty="0" smtClean="0"/>
          </a:p>
          <a:p>
            <a:r>
              <a:rPr lang="en-US" dirty="0" smtClean="0"/>
              <a:t>Expensive </a:t>
            </a:r>
          </a:p>
          <a:p>
            <a:r>
              <a:rPr lang="en-US" dirty="0" err="1" smtClean="0"/>
              <a:t>Fluidigm</a:t>
            </a:r>
            <a:r>
              <a:rPr lang="en-US" dirty="0" smtClean="0"/>
              <a:t> C1</a:t>
            </a:r>
            <a:endParaRPr lang="en-US" dirty="0"/>
          </a:p>
        </p:txBody>
      </p:sp>
    </p:spTree>
    <p:extLst>
      <p:ext uri="{BB962C8B-B14F-4D97-AF65-F5344CB8AC3E}">
        <p14:creationId xmlns:p14="http://schemas.microsoft.com/office/powerpoint/2010/main" val="658406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Droplet-based</a:t>
            </a:r>
            <a:endParaRPr lang="en-US" dirty="0"/>
          </a:p>
        </p:txBody>
      </p:sp>
      <p:sp>
        <p:nvSpPr>
          <p:cNvPr id="3" name="Content Placeholder 2"/>
          <p:cNvSpPr>
            <a:spLocks noGrp="1"/>
          </p:cNvSpPr>
          <p:nvPr>
            <p:ph idx="1"/>
          </p:nvPr>
        </p:nvSpPr>
        <p:spPr/>
        <p:txBody>
          <a:bodyPr>
            <a:normAutofit lnSpcReduction="10000"/>
          </a:bodyPr>
          <a:lstStyle/>
          <a:p>
            <a:r>
              <a:rPr lang="en-US" dirty="0" smtClean="0"/>
              <a:t>Each individual cell is encapsulated inside a </a:t>
            </a:r>
            <a:r>
              <a:rPr lang="en-US" dirty="0" err="1" smtClean="0"/>
              <a:t>nanoliter</a:t>
            </a:r>
            <a:r>
              <a:rPr lang="en-US" dirty="0" smtClean="0"/>
              <a:t> droplet together with a bead. </a:t>
            </a:r>
          </a:p>
          <a:p>
            <a:r>
              <a:rPr lang="en-US" dirty="0" smtClean="0"/>
              <a:t>The bead is loaded with the enzymes required to construct the library. </a:t>
            </a:r>
          </a:p>
          <a:p>
            <a:r>
              <a:rPr lang="en-US" dirty="0" smtClean="0"/>
              <a:t>Each bead contains a unique barcode which is attached to all of the reads originating from that cell. Thus, all of the droplets can be pooled, sequenced together and the reads can subsequently be assigned to the cell of origin based on the barcodes.</a:t>
            </a:r>
            <a:endParaRPr lang="en-US" dirty="0"/>
          </a:p>
        </p:txBody>
      </p:sp>
    </p:spTree>
    <p:extLst>
      <p:ext uri="{BB962C8B-B14F-4D97-AF65-F5344CB8AC3E}">
        <p14:creationId xmlns:p14="http://schemas.microsoft.com/office/powerpoint/2010/main" val="42641223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Commercial platforms</a:t>
            </a:r>
            <a:endParaRPr lang="en-US" dirty="0"/>
          </a:p>
        </p:txBody>
      </p:sp>
      <p:sp>
        <p:nvSpPr>
          <p:cNvPr id="3" name="Content Placeholder 2"/>
          <p:cNvSpPr>
            <a:spLocks noGrp="1"/>
          </p:cNvSpPr>
          <p:nvPr>
            <p:ph idx="1"/>
          </p:nvPr>
        </p:nvSpPr>
        <p:spPr/>
        <p:txBody>
          <a:bodyPr/>
          <a:lstStyle/>
          <a:p>
            <a:r>
              <a:rPr lang="en-US" dirty="0" err="1" smtClean="0"/>
              <a:t>Fluidigm</a:t>
            </a:r>
            <a:r>
              <a:rPr lang="en-US" dirty="0" smtClean="0"/>
              <a:t> C1</a:t>
            </a:r>
          </a:p>
          <a:p>
            <a:r>
              <a:rPr lang="en-US" dirty="0" smtClean="0"/>
              <a:t>10x Genomics Chromium</a:t>
            </a:r>
            <a:endParaRPr lang="en-US" dirty="0"/>
          </a:p>
        </p:txBody>
      </p:sp>
      <p:pic>
        <p:nvPicPr>
          <p:cNvPr id="5" name="Picture 4" descr="c1_front_1.jpg"/>
          <p:cNvPicPr>
            <a:picLocks noChangeAspect="1"/>
          </p:cNvPicPr>
          <p:nvPr/>
        </p:nvPicPr>
        <p:blipFill rotWithShape="1">
          <a:blip r:embed="rId3">
            <a:extLst>
              <a:ext uri="{28A0092B-C50C-407E-A947-70E740481C1C}">
                <a14:useLocalDpi xmlns:a14="http://schemas.microsoft.com/office/drawing/2010/main" val="0"/>
              </a:ext>
            </a:extLst>
          </a:blip>
          <a:srcRect l="53060" r="7590"/>
          <a:stretch/>
        </p:blipFill>
        <p:spPr>
          <a:xfrm>
            <a:off x="0" y="2966936"/>
            <a:ext cx="4137900" cy="3891064"/>
          </a:xfrm>
          <a:prstGeom prst="rect">
            <a:avLst/>
          </a:prstGeom>
        </p:spPr>
      </p:pic>
      <p:pic>
        <p:nvPicPr>
          <p:cNvPr id="6" name="Picture 5" descr="page-single-cell-controller-pict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982" y="3418825"/>
            <a:ext cx="5264838" cy="2676681"/>
          </a:xfrm>
          <a:prstGeom prst="rect">
            <a:avLst/>
          </a:prstGeom>
        </p:spPr>
      </p:pic>
    </p:spTree>
    <p:extLst>
      <p:ext uri="{BB962C8B-B14F-4D97-AF65-F5344CB8AC3E}">
        <p14:creationId xmlns:p14="http://schemas.microsoft.com/office/powerpoint/2010/main" val="18332174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Fluidigm</a:t>
            </a:r>
            <a:r>
              <a:rPr lang="en-US" dirty="0" smtClean="0"/>
              <a:t> C1</a:t>
            </a:r>
            <a:endParaRPr lang="en-US" dirty="0"/>
          </a:p>
        </p:txBody>
      </p:sp>
      <p:sp>
        <p:nvSpPr>
          <p:cNvPr id="3" name="Content Placeholder 2"/>
          <p:cNvSpPr>
            <a:spLocks noGrp="1"/>
          </p:cNvSpPr>
          <p:nvPr>
            <p:ph idx="1"/>
          </p:nvPr>
        </p:nvSpPr>
        <p:spPr>
          <a:xfrm>
            <a:off x="525780" y="1242038"/>
            <a:ext cx="9464040" cy="4525963"/>
          </a:xfrm>
        </p:spPr>
        <p:txBody>
          <a:bodyPr/>
          <a:lstStyle/>
          <a:p>
            <a:r>
              <a:rPr lang="en-US" dirty="0" smtClean="0"/>
              <a:t>The C1 system provides a simple plug-and-play workflow to reproducibly prepare 96 individual cells in about one hour of hands-on time</a:t>
            </a:r>
            <a:endParaRPr lang="en-US" dirty="0"/>
          </a:p>
        </p:txBody>
      </p:sp>
      <p:graphicFrame>
        <p:nvGraphicFramePr>
          <p:cNvPr id="4" name="Diagram 3"/>
          <p:cNvGraphicFramePr/>
          <p:nvPr>
            <p:extLst>
              <p:ext uri="{D42A27DB-BD31-4B8C-83A1-F6EECF244321}">
                <p14:modId xmlns:p14="http://schemas.microsoft.com/office/powerpoint/2010/main" val="1985121392"/>
              </p:ext>
            </p:extLst>
          </p:nvPr>
        </p:nvGraphicFramePr>
        <p:xfrm>
          <a:off x="187236" y="2650569"/>
          <a:ext cx="980258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16756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a:t>
            </a:r>
            <a:endParaRPr lang="en-US" dirty="0"/>
          </a:p>
        </p:txBody>
      </p:sp>
      <p:sp>
        <p:nvSpPr>
          <p:cNvPr id="3" name="Content Placeholder 2"/>
          <p:cNvSpPr>
            <a:spLocks noGrp="1"/>
          </p:cNvSpPr>
          <p:nvPr>
            <p:ph idx="1"/>
          </p:nvPr>
        </p:nvSpPr>
        <p:spPr/>
        <p:txBody>
          <a:bodyPr/>
          <a:lstStyle/>
          <a:p>
            <a:r>
              <a:rPr lang="en-US" dirty="0" smtClean="0"/>
              <a:t>The innovative C1 system carefully isolates single cells into individual reaction chambers in the exclusive </a:t>
            </a:r>
            <a:r>
              <a:rPr lang="en-US" b="1" dirty="0" err="1" smtClean="0"/>
              <a:t>Fluidigm</a:t>
            </a:r>
            <a:r>
              <a:rPr lang="en-US" b="1" dirty="0" smtClean="0"/>
              <a:t> integrated fluidic circuit (IFC)</a:t>
            </a:r>
            <a:r>
              <a:rPr lang="en-US" dirty="0" smtClean="0"/>
              <a:t>. The optically clear IFC lets you automatically stain captured cells and examine them by microscopy for viability, surface markers or reporter genes. After staining, cells are automatically lysed and template is quickly prepared for </a:t>
            </a:r>
            <a:r>
              <a:rPr lang="en-US" dirty="0" err="1" smtClean="0"/>
              <a:t>qPCR</a:t>
            </a:r>
            <a:r>
              <a:rPr lang="en-US" dirty="0" smtClean="0"/>
              <a:t> or sequencing analysis—all in as little as four hours.</a:t>
            </a:r>
            <a:endParaRPr lang="en-US" dirty="0"/>
          </a:p>
        </p:txBody>
      </p:sp>
    </p:spTree>
    <p:extLst>
      <p:ext uri="{BB962C8B-B14F-4D97-AF65-F5344CB8AC3E}">
        <p14:creationId xmlns:p14="http://schemas.microsoft.com/office/powerpoint/2010/main" val="7774859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IFC</a:t>
            </a:r>
            <a:endParaRPr lang="en-US" dirty="0"/>
          </a:p>
        </p:txBody>
      </p:sp>
      <p:sp>
        <p:nvSpPr>
          <p:cNvPr id="3" name="Content Placeholder 2"/>
          <p:cNvSpPr>
            <a:spLocks noGrp="1"/>
          </p:cNvSpPr>
          <p:nvPr>
            <p:ph idx="1"/>
          </p:nvPr>
        </p:nvSpPr>
        <p:spPr/>
        <p:txBody>
          <a:bodyPr/>
          <a:lstStyle/>
          <a:p>
            <a:r>
              <a:rPr lang="en-US" b="1" dirty="0" smtClean="0"/>
              <a:t>C1 mRNA SEQ HT IFC</a:t>
            </a:r>
          </a:p>
          <a:p>
            <a:r>
              <a:rPr lang="en-US" dirty="0" smtClean="0"/>
              <a:t>Five C1 Single-Cell mRNA </a:t>
            </a:r>
            <a:r>
              <a:rPr lang="en-US" dirty="0" err="1" smtClean="0"/>
              <a:t>Seq</a:t>
            </a:r>
            <a:r>
              <a:rPr lang="en-US" dirty="0" smtClean="0"/>
              <a:t> HT IFC for capture, </a:t>
            </a:r>
            <a:r>
              <a:rPr lang="en-US" dirty="0" err="1" smtClean="0"/>
              <a:t>lysis</a:t>
            </a:r>
            <a:r>
              <a:rPr lang="en-US" dirty="0" smtClean="0"/>
              <a:t>, reverse transcription and cell multiplexing of 800 individual medium cells (10–17 µm).</a:t>
            </a:r>
            <a:endParaRPr lang="en-US" dirty="0"/>
          </a:p>
        </p:txBody>
      </p:sp>
    </p:spTree>
    <p:extLst>
      <p:ext uri="{BB962C8B-B14F-4D97-AF65-F5344CB8AC3E}">
        <p14:creationId xmlns:p14="http://schemas.microsoft.com/office/powerpoint/2010/main" val="24601855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IFC</a:t>
            </a:r>
            <a:endParaRPr lang="en-US" dirty="0"/>
          </a:p>
        </p:txBody>
      </p:sp>
      <p:sp>
        <p:nvSpPr>
          <p:cNvPr id="3" name="Content Placeholder 2"/>
          <p:cNvSpPr>
            <a:spLocks noGrp="1"/>
          </p:cNvSpPr>
          <p:nvPr>
            <p:ph idx="1"/>
          </p:nvPr>
        </p:nvSpPr>
        <p:spPr/>
        <p:txBody>
          <a:bodyPr/>
          <a:lstStyle/>
          <a:p>
            <a:r>
              <a:rPr lang="en-US" b="1" dirty="0" smtClean="0"/>
              <a:t>C1 DNA SEQ IFC</a:t>
            </a:r>
          </a:p>
          <a:p>
            <a:r>
              <a:rPr lang="en-US" dirty="0" smtClean="0"/>
              <a:t>One workflow allows to isolate and process  96 cells to explore cell lineage at Whole genome, </a:t>
            </a:r>
            <a:r>
              <a:rPr lang="en-US" dirty="0" err="1" smtClean="0"/>
              <a:t>exome</a:t>
            </a:r>
            <a:r>
              <a:rPr lang="en-US" dirty="0" smtClean="0"/>
              <a:t> or targeted loci. Designed to capture 5-25 µm</a:t>
            </a:r>
            <a:endParaRPr lang="en-US" dirty="0"/>
          </a:p>
        </p:txBody>
      </p:sp>
    </p:spTree>
    <p:extLst>
      <p:ext uri="{BB962C8B-B14F-4D97-AF65-F5344CB8AC3E}">
        <p14:creationId xmlns:p14="http://schemas.microsoft.com/office/powerpoint/2010/main" val="25787260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IFC</a:t>
            </a:r>
            <a:endParaRPr lang="en-US" dirty="0"/>
          </a:p>
        </p:txBody>
      </p:sp>
      <p:sp>
        <p:nvSpPr>
          <p:cNvPr id="3" name="Content Placeholder 2"/>
          <p:cNvSpPr>
            <a:spLocks noGrp="1"/>
          </p:cNvSpPr>
          <p:nvPr>
            <p:ph idx="1"/>
          </p:nvPr>
        </p:nvSpPr>
        <p:spPr/>
        <p:txBody>
          <a:bodyPr/>
          <a:lstStyle/>
          <a:p>
            <a:r>
              <a:rPr lang="en-US" b="1" dirty="0" smtClean="0"/>
              <a:t>C1 Preamp IFC</a:t>
            </a:r>
          </a:p>
          <a:p>
            <a:r>
              <a:rPr lang="en-US" dirty="0" smtClean="0"/>
              <a:t>Enables targeted gene expression to verify gene signatures or study </a:t>
            </a:r>
            <a:r>
              <a:rPr lang="en-US" dirty="0" err="1" smtClean="0"/>
              <a:t>miRNA</a:t>
            </a:r>
            <a:r>
              <a:rPr lang="en-US" dirty="0" smtClean="0"/>
              <a:t> gene expression. </a:t>
            </a:r>
          </a:p>
          <a:p>
            <a:r>
              <a:rPr lang="en-US" dirty="0" smtClean="0"/>
              <a:t>Designed to capture 5-25 µm</a:t>
            </a:r>
            <a:endParaRPr lang="en-US" dirty="0"/>
          </a:p>
        </p:txBody>
      </p:sp>
    </p:spTree>
    <p:extLst>
      <p:ext uri="{BB962C8B-B14F-4D97-AF65-F5344CB8AC3E}">
        <p14:creationId xmlns:p14="http://schemas.microsoft.com/office/powerpoint/2010/main" val="31956061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IFC</a:t>
            </a:r>
            <a:endParaRPr lang="en-US" dirty="0"/>
          </a:p>
        </p:txBody>
      </p:sp>
      <p:sp>
        <p:nvSpPr>
          <p:cNvPr id="3" name="Content Placeholder 2"/>
          <p:cNvSpPr>
            <a:spLocks noGrp="1"/>
          </p:cNvSpPr>
          <p:nvPr>
            <p:ph idx="1"/>
          </p:nvPr>
        </p:nvSpPr>
        <p:spPr/>
        <p:txBody>
          <a:bodyPr/>
          <a:lstStyle/>
          <a:p>
            <a:r>
              <a:rPr lang="en-US" b="1" dirty="0" smtClean="0"/>
              <a:t>C1 mRNA SEQ IFC</a:t>
            </a:r>
          </a:p>
          <a:p>
            <a:r>
              <a:rPr lang="en-US" dirty="0" smtClean="0"/>
              <a:t>Designed for absolute quantification or full transcript sequencing</a:t>
            </a:r>
          </a:p>
          <a:p>
            <a:r>
              <a:rPr lang="en-US" dirty="0" smtClean="0"/>
              <a:t>96 cells at a time </a:t>
            </a:r>
          </a:p>
          <a:p>
            <a:r>
              <a:rPr lang="en-US" dirty="0" smtClean="0"/>
              <a:t>Designed to capture 5-25 µm</a:t>
            </a:r>
            <a:endParaRPr lang="en-US" dirty="0"/>
          </a:p>
        </p:txBody>
      </p:sp>
    </p:spTree>
    <p:extLst>
      <p:ext uri="{BB962C8B-B14F-4D97-AF65-F5344CB8AC3E}">
        <p14:creationId xmlns:p14="http://schemas.microsoft.com/office/powerpoint/2010/main" val="20023213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cell sequencing</a:t>
            </a:r>
            <a:endParaRPr lang="en-US" dirty="0"/>
          </a:p>
        </p:txBody>
      </p:sp>
      <p:sp>
        <p:nvSpPr>
          <p:cNvPr id="3" name="Content Placeholder 2"/>
          <p:cNvSpPr>
            <a:spLocks noGrp="1"/>
          </p:cNvSpPr>
          <p:nvPr>
            <p:ph idx="1"/>
          </p:nvPr>
        </p:nvSpPr>
        <p:spPr/>
        <p:txBody>
          <a:bodyPr/>
          <a:lstStyle/>
          <a:p>
            <a:r>
              <a:rPr lang="en-US" dirty="0" smtClean="0"/>
              <a:t>First publication by Tang et al 2009, gained popularity after 2014</a:t>
            </a:r>
          </a:p>
          <a:p>
            <a:r>
              <a:rPr lang="en-US" dirty="0" smtClean="0"/>
              <a:t>Measures the expression levels of genes across a population of individual cells</a:t>
            </a:r>
          </a:p>
          <a:p>
            <a:r>
              <a:rPr lang="en-US" dirty="0" smtClean="0"/>
              <a:t>Data size from 10</a:t>
            </a:r>
            <a:r>
              <a:rPr lang="en-US" baseline="30000" dirty="0" smtClean="0"/>
              <a:t>2</a:t>
            </a:r>
            <a:r>
              <a:rPr lang="en-US" dirty="0" smtClean="0"/>
              <a:t>-10</a:t>
            </a:r>
            <a:r>
              <a:rPr lang="en-US" baseline="30000" dirty="0" smtClean="0"/>
              <a:t>5</a:t>
            </a:r>
          </a:p>
          <a:p>
            <a:r>
              <a:rPr lang="en-US" dirty="0" smtClean="0"/>
              <a:t>Allows study of cell-specific changes</a:t>
            </a:r>
            <a:endParaRPr lang="en-US" dirty="0"/>
          </a:p>
        </p:txBody>
      </p:sp>
    </p:spTree>
    <p:extLst>
      <p:ext uri="{BB962C8B-B14F-4D97-AF65-F5344CB8AC3E}">
        <p14:creationId xmlns:p14="http://schemas.microsoft.com/office/powerpoint/2010/main" val="3804416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IFC</a:t>
            </a:r>
            <a:endParaRPr lang="en-US" dirty="0"/>
          </a:p>
        </p:txBody>
      </p:sp>
      <p:sp>
        <p:nvSpPr>
          <p:cNvPr id="3" name="Content Placeholder 2"/>
          <p:cNvSpPr>
            <a:spLocks noGrp="1"/>
          </p:cNvSpPr>
          <p:nvPr>
            <p:ph idx="1"/>
          </p:nvPr>
        </p:nvSpPr>
        <p:spPr/>
        <p:txBody>
          <a:bodyPr/>
          <a:lstStyle/>
          <a:p>
            <a:r>
              <a:rPr lang="en-US" b="1" dirty="0" smtClean="0"/>
              <a:t>C1 Open App IFC</a:t>
            </a:r>
          </a:p>
          <a:p>
            <a:r>
              <a:rPr lang="en-US" dirty="0" smtClean="0"/>
              <a:t>96 cells</a:t>
            </a:r>
          </a:p>
          <a:p>
            <a:r>
              <a:rPr lang="en-US" dirty="0" smtClean="0"/>
              <a:t>Designed to capture 5-25 µm</a:t>
            </a:r>
          </a:p>
          <a:p>
            <a:r>
              <a:rPr lang="en-US" dirty="0" smtClean="0"/>
              <a:t>Can be used for </a:t>
            </a:r>
            <a:r>
              <a:rPr lang="en-US" dirty="0" err="1" smtClean="0"/>
              <a:t>Metagenomics</a:t>
            </a:r>
            <a:endParaRPr lang="en-US" dirty="0"/>
          </a:p>
        </p:txBody>
      </p:sp>
    </p:spTree>
    <p:extLst>
      <p:ext uri="{BB962C8B-B14F-4D97-AF65-F5344CB8AC3E}">
        <p14:creationId xmlns:p14="http://schemas.microsoft.com/office/powerpoint/2010/main" val="24026542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IFC</a:t>
            </a:r>
            <a:endParaRPr lang="en-US" dirty="0"/>
          </a:p>
        </p:txBody>
      </p:sp>
      <p:sp>
        <p:nvSpPr>
          <p:cNvPr id="3" name="Content Placeholder 2"/>
          <p:cNvSpPr>
            <a:spLocks noGrp="1"/>
          </p:cNvSpPr>
          <p:nvPr>
            <p:ph idx="1"/>
          </p:nvPr>
        </p:nvSpPr>
        <p:spPr/>
        <p:txBody>
          <a:bodyPr/>
          <a:lstStyle/>
          <a:p>
            <a:r>
              <a:rPr lang="en-US" b="1" dirty="0" smtClean="0"/>
              <a:t>C1 Open App IFC</a:t>
            </a:r>
          </a:p>
          <a:p>
            <a:r>
              <a:rPr lang="en-US" dirty="0" smtClean="0"/>
              <a:t>96 cells</a:t>
            </a:r>
          </a:p>
          <a:p>
            <a:r>
              <a:rPr lang="en-US" dirty="0" smtClean="0"/>
              <a:t>Designed to capture 5-25 µm</a:t>
            </a:r>
          </a:p>
          <a:p>
            <a:r>
              <a:rPr lang="en-US" dirty="0" smtClean="0"/>
              <a:t>Can be used for </a:t>
            </a:r>
            <a:r>
              <a:rPr lang="en-US" dirty="0" err="1" smtClean="0"/>
              <a:t>Metagenomics</a:t>
            </a:r>
            <a:endParaRPr lang="en-US" dirty="0"/>
          </a:p>
        </p:txBody>
      </p:sp>
    </p:spTree>
    <p:extLst>
      <p:ext uri="{BB962C8B-B14F-4D97-AF65-F5344CB8AC3E}">
        <p14:creationId xmlns:p14="http://schemas.microsoft.com/office/powerpoint/2010/main" val="4475986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Chromium  Single Cell 3’</a:t>
            </a:r>
            <a:endParaRPr lang="en-US" dirty="0"/>
          </a:p>
        </p:txBody>
      </p:sp>
      <p:pic>
        <p:nvPicPr>
          <p:cNvPr id="4" name="Picture 3" descr="single-cell-workfl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9000"/>
            <a:ext cx="10515600" cy="2530316"/>
          </a:xfrm>
          <a:prstGeom prst="rect">
            <a:avLst/>
          </a:prstGeom>
        </p:spPr>
      </p:pic>
      <p:sp>
        <p:nvSpPr>
          <p:cNvPr id="5" name="TextBox 4"/>
          <p:cNvSpPr txBox="1"/>
          <p:nvPr/>
        </p:nvSpPr>
        <p:spPr>
          <a:xfrm>
            <a:off x="525780" y="6105045"/>
            <a:ext cx="9732427" cy="369332"/>
          </a:xfrm>
          <a:prstGeom prst="rect">
            <a:avLst/>
          </a:prstGeom>
          <a:noFill/>
        </p:spPr>
        <p:txBody>
          <a:bodyPr wrap="none" rtlCol="0">
            <a:spAutoFit/>
          </a:bodyPr>
          <a:lstStyle/>
          <a:p>
            <a:r>
              <a:rPr lang="en-US" dirty="0" smtClean="0"/>
              <a:t>GEM is a gel bead in emulsion droplet that encapsulated each micro-reaction within Chromium system</a:t>
            </a:r>
            <a:endParaRPr lang="en-US" dirty="0"/>
          </a:p>
        </p:txBody>
      </p:sp>
    </p:spTree>
    <p:extLst>
      <p:ext uri="{BB962C8B-B14F-4D97-AF65-F5344CB8AC3E}">
        <p14:creationId xmlns:p14="http://schemas.microsoft.com/office/powerpoint/2010/main" val="39935107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Chromium Single Cell 3’</a:t>
            </a:r>
            <a:endParaRPr lang="en-US" dirty="0"/>
          </a:p>
        </p:txBody>
      </p:sp>
      <p:pic>
        <p:nvPicPr>
          <p:cNvPr id="5" name="Picture 4" descr="Screen Shot 2017-10-15 at 2.16.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01" y="1727200"/>
            <a:ext cx="9283700" cy="3390900"/>
          </a:xfrm>
          <a:prstGeom prst="rect">
            <a:avLst/>
          </a:prstGeom>
        </p:spPr>
      </p:pic>
      <p:sp>
        <p:nvSpPr>
          <p:cNvPr id="6" name="Rectangle 5"/>
          <p:cNvSpPr/>
          <p:nvPr/>
        </p:nvSpPr>
        <p:spPr>
          <a:xfrm>
            <a:off x="525779" y="5724259"/>
            <a:ext cx="9845325" cy="646331"/>
          </a:xfrm>
          <a:prstGeom prst="rect">
            <a:avLst/>
          </a:prstGeom>
        </p:spPr>
        <p:txBody>
          <a:bodyPr wrap="square">
            <a:spAutoFit/>
          </a:bodyPr>
          <a:lstStyle/>
          <a:p>
            <a:r>
              <a:rPr lang="en-US" dirty="0" smtClean="0"/>
              <a:t>(b) Formation of GEMs, RT takes place inside each GEM, which is then pooled for </a:t>
            </a:r>
            <a:r>
              <a:rPr lang="en-US" dirty="0" err="1" smtClean="0"/>
              <a:t>cDNA</a:t>
            </a:r>
            <a:r>
              <a:rPr lang="en-US" dirty="0" smtClean="0"/>
              <a:t> amplification and library construction in bulk. (c) v2 Single Cell Assay schematic overview.</a:t>
            </a:r>
            <a:endParaRPr lang="en-US" dirty="0"/>
          </a:p>
        </p:txBody>
      </p:sp>
    </p:spTree>
    <p:extLst>
      <p:ext uri="{BB962C8B-B14F-4D97-AF65-F5344CB8AC3E}">
        <p14:creationId xmlns:p14="http://schemas.microsoft.com/office/powerpoint/2010/main" val="19134316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for Single-cell analysis</a:t>
            </a:r>
            <a:endParaRPr lang="en-US" dirty="0"/>
          </a:p>
        </p:txBody>
      </p:sp>
      <p:graphicFrame>
        <p:nvGraphicFramePr>
          <p:cNvPr id="4" name="Diagram 3"/>
          <p:cNvGraphicFramePr/>
          <p:nvPr>
            <p:extLst>
              <p:ext uri="{D42A27DB-BD31-4B8C-83A1-F6EECF244321}">
                <p14:modId xmlns:p14="http://schemas.microsoft.com/office/powerpoint/2010/main" val="3789024023"/>
              </p:ext>
            </p:extLst>
          </p:nvPr>
        </p:nvGraphicFramePr>
        <p:xfrm>
          <a:off x="121587" y="716029"/>
          <a:ext cx="10172792" cy="5049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658508262"/>
              </p:ext>
            </p:extLst>
          </p:nvPr>
        </p:nvGraphicFramePr>
        <p:xfrm>
          <a:off x="4917525" y="2999214"/>
          <a:ext cx="5182934" cy="3563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241213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idx="4294967295"/>
          </p:nvPr>
        </p:nvSpPr>
        <p:spPr>
          <a:xfrm>
            <a:off x="524953" y="273629"/>
            <a:ext cx="9462384" cy="1144921"/>
          </a:xfrm>
          <a:ln/>
        </p:spPr>
        <p:txBody>
          <a:bodyPr tIns="38808"/>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dirty="0" smtClean="0"/>
              <a:t>Other droplet</a:t>
            </a:r>
            <a:r>
              <a:rPr lang="en-US" dirty="0"/>
              <a:t>-based platforms	</a:t>
            </a:r>
          </a:p>
        </p:txBody>
      </p:sp>
      <p:sp>
        <p:nvSpPr>
          <p:cNvPr id="4098" name="Rectangle 2"/>
          <p:cNvSpPr>
            <a:spLocks noGrp="1" noChangeArrowheads="1"/>
          </p:cNvSpPr>
          <p:nvPr>
            <p:ph type="body" idx="4294967295"/>
          </p:nvPr>
        </p:nvSpPr>
        <p:spPr>
          <a:xfrm>
            <a:off x="524953" y="1604329"/>
            <a:ext cx="9462384" cy="3977698"/>
          </a:xfrm>
          <a:ln/>
        </p:spPr>
        <p:txBody>
          <a:bodyPr/>
          <a:lstStyle/>
          <a:p>
            <a:pPr marL="431800" indent="-323850">
              <a:buSzPct val="45000"/>
              <a:buFont typeface="Wingdings"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t>Chromium from 10x Genomics</a:t>
            </a:r>
          </a:p>
          <a:p>
            <a:pPr marL="431800" indent="-323850">
              <a:buSzPct val="45000"/>
              <a:buFont typeface="Wingdings"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t>ddSEQ from Bio-Rad Laboratories</a:t>
            </a:r>
          </a:p>
          <a:p>
            <a:pPr marL="431800" indent="-323850">
              <a:buSzPct val="45000"/>
              <a:buFont typeface="Wingdings"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t>InDrop from 1CellBio</a:t>
            </a:r>
          </a:p>
          <a:p>
            <a:pPr marL="431800" indent="-323850">
              <a:buSzPct val="45000"/>
              <a:buFont typeface="Wingdings"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t>μEncapsulator from Dolomite Bio/Blacktrace Holdings </a:t>
            </a:r>
          </a:p>
        </p:txBody>
      </p:sp>
    </p:spTree>
    <p:extLst>
      <p:ext uri="{BB962C8B-B14F-4D97-AF65-F5344CB8AC3E}">
        <p14:creationId xmlns:p14="http://schemas.microsoft.com/office/powerpoint/2010/main" val="758010161"/>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524953" y="273629"/>
            <a:ext cx="9462384" cy="1144921"/>
          </a:xfrm>
          <a:ln/>
        </p:spPr>
        <p:txBody>
          <a:bodyPr tIns="38808"/>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t>Unique Molecular Identifiers (UMI)</a:t>
            </a:r>
          </a:p>
        </p:txBody>
      </p:sp>
      <p:sp>
        <p:nvSpPr>
          <p:cNvPr id="5122" name="Text Box 2"/>
          <p:cNvSpPr txBox="1">
            <a:spLocks noChangeArrowheads="1"/>
          </p:cNvSpPr>
          <p:nvPr/>
        </p:nvSpPr>
        <p:spPr bwMode="auto">
          <a:xfrm>
            <a:off x="953856" y="1824672"/>
            <a:ext cx="7909056" cy="124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r>
              <a:rPr lang="en-US"/>
              <a:t>Short 4-10 bp random barcodes added to transcripts during library prep</a:t>
            </a:r>
          </a:p>
          <a:p>
            <a:pPr>
              <a:buSzPct val="45000"/>
              <a:buFont typeface="Wingdings" charset="0"/>
              <a:buChar char=""/>
            </a:pPr>
            <a:r>
              <a:rPr lang="en-US"/>
              <a:t>Enables sequencing reads to be assigned to transcripts</a:t>
            </a:r>
          </a:p>
          <a:p>
            <a:pPr>
              <a:buSzPct val="45000"/>
              <a:buFont typeface="Wingdings" charset="0"/>
              <a:buChar char=""/>
            </a:pPr>
            <a:r>
              <a:rPr lang="en-US"/>
              <a:t>Reduces Noise and biases in scRNAseq</a:t>
            </a:r>
          </a:p>
          <a:p>
            <a:pPr>
              <a:buSzPct val="45000"/>
              <a:buFont typeface="Wingdings" charset="0"/>
              <a:buNone/>
            </a:pPr>
            <a:endParaRPr lang="en-US"/>
          </a:p>
          <a:p>
            <a:pPr>
              <a:buClrTx/>
              <a:buSzTx/>
              <a:buFontTx/>
              <a:buNone/>
            </a:pPr>
            <a:endParaRPr 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904" y="3234580"/>
            <a:ext cx="6835968" cy="1805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37919163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1" y="5596428"/>
            <a:ext cx="10515600" cy="1261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46" name="Rectangle 2"/>
          <p:cNvSpPr>
            <a:spLocks noChangeArrowheads="1"/>
          </p:cNvSpPr>
          <p:nvPr/>
        </p:nvSpPr>
        <p:spPr bwMode="auto">
          <a:xfrm>
            <a:off x="1" y="0"/>
            <a:ext cx="10515600" cy="6858000"/>
          </a:xfrm>
          <a:prstGeom prst="rect">
            <a:avLst/>
          </a:prstGeom>
          <a:noFill/>
          <a:ln w="25560" cap="sq">
            <a:solidFill>
              <a:srgbClr val="F2F2F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47" name="Text Box 3"/>
          <p:cNvSpPr txBox="1">
            <a:spLocks noChangeArrowheads="1"/>
          </p:cNvSpPr>
          <p:nvPr/>
        </p:nvSpPr>
        <p:spPr bwMode="auto">
          <a:xfrm>
            <a:off x="1" y="231865"/>
            <a:ext cx="10515600" cy="30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689" y="862651"/>
            <a:ext cx="5819184" cy="59391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9" name="Text Box 5"/>
          <p:cNvSpPr txBox="1">
            <a:spLocks noChangeArrowheads="1"/>
          </p:cNvSpPr>
          <p:nvPr/>
        </p:nvSpPr>
        <p:spPr bwMode="auto">
          <a:xfrm>
            <a:off x="2288592" y="414764"/>
            <a:ext cx="5782752"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9pPr>
          </a:lstStyle>
          <a:p>
            <a:r>
              <a:rPr lang="en-US" b="1"/>
              <a:t>Scater package for QC and analysis of scRNAseq</a:t>
            </a:r>
          </a:p>
        </p:txBody>
      </p:sp>
    </p:spTree>
    <p:extLst>
      <p:ext uri="{BB962C8B-B14F-4D97-AF65-F5344CB8AC3E}">
        <p14:creationId xmlns:p14="http://schemas.microsoft.com/office/powerpoint/2010/main" val="2270088599"/>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l="2893" t="34676" b="35078"/>
          <a:stretch>
            <a:fillRect/>
          </a:stretch>
        </p:blipFill>
        <p:spPr bwMode="auto">
          <a:xfrm>
            <a:off x="96048" y="1162203"/>
            <a:ext cx="10419552" cy="2654198"/>
          </a:xfrm>
          <a:prstGeom prst="rect">
            <a:avLst/>
          </a:prstGeom>
          <a:noFill/>
          <a:ln>
            <a:noFill/>
          </a:ln>
          <a:effectLst/>
          <a:extLst>
            <a:ext uri="{909E8E84-426E-40dd-AFC4-6F175D3DCCD1}">
              <a14:hiddenFill xmlns:a14="http://schemas.microsoft.com/office/drawing/2010/main">
                <a:blipFill dpi="0" rotWithShape="0">
                  <a:blip/>
                  <a:srcRect l="2893" t="34676" b="3507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0461432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792" y="27364"/>
            <a:ext cx="6211657"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4" name="Text Box 2"/>
          <p:cNvSpPr txBox="1">
            <a:spLocks noChangeArrowheads="1"/>
          </p:cNvSpPr>
          <p:nvPr/>
        </p:nvSpPr>
        <p:spPr bwMode="auto">
          <a:xfrm>
            <a:off x="96048" y="6307862"/>
            <a:ext cx="2710873" cy="743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3820" rIns="90000" bIns="45000"/>
          <a:lstStyle>
            <a:lvl1pPr>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9pPr>
          </a:lstStyle>
          <a:p>
            <a:pPr>
              <a:spcBef>
                <a:spcPts val="1200"/>
              </a:spcBef>
              <a:spcAft>
                <a:spcPts val="1000"/>
              </a:spcAft>
            </a:pPr>
            <a:endParaRPr lang="en-US" sz="1000"/>
          </a:p>
          <a:p>
            <a:pPr>
              <a:spcBef>
                <a:spcPts val="1200"/>
              </a:spcBef>
              <a:spcAft>
                <a:spcPts val="1000"/>
              </a:spcAft>
            </a:pPr>
            <a:r>
              <a:rPr lang="en-US" sz="1000">
                <a:hlinkClick r:id="rId4"/>
              </a:rPr>
              <a:t>FEBS Lett. 2017 Aug; 591(15): 2213–2225.</a:t>
            </a:r>
          </a:p>
          <a:p>
            <a:pPr>
              <a:spcBef>
                <a:spcPts val="1200"/>
              </a:spcBef>
              <a:spcAft>
                <a:spcPts val="1000"/>
              </a:spcAft>
            </a:pPr>
            <a:endParaRPr lang="en-US" sz="1000"/>
          </a:p>
        </p:txBody>
      </p:sp>
    </p:spTree>
    <p:extLst>
      <p:ext uri="{BB962C8B-B14F-4D97-AF65-F5344CB8AC3E}">
        <p14:creationId xmlns:p14="http://schemas.microsoft.com/office/powerpoint/2010/main" val="133494101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cell sequencing</a:t>
            </a:r>
            <a:endParaRPr lang="en-US" dirty="0"/>
          </a:p>
        </p:txBody>
      </p:sp>
      <p:sp>
        <p:nvSpPr>
          <p:cNvPr id="3" name="Content Placeholder 2"/>
          <p:cNvSpPr>
            <a:spLocks noGrp="1"/>
          </p:cNvSpPr>
          <p:nvPr>
            <p:ph idx="1"/>
          </p:nvPr>
        </p:nvSpPr>
        <p:spPr/>
        <p:txBody>
          <a:bodyPr/>
          <a:lstStyle/>
          <a:p>
            <a:r>
              <a:rPr lang="en-US" dirty="0" smtClean="0"/>
              <a:t>Some applications:</a:t>
            </a:r>
          </a:p>
          <a:p>
            <a:pPr lvl="1"/>
            <a:r>
              <a:rPr lang="en-US" dirty="0" smtClean="0"/>
              <a:t>Cell type identification</a:t>
            </a:r>
          </a:p>
          <a:p>
            <a:pPr lvl="1"/>
            <a:r>
              <a:rPr lang="en-US" dirty="0" smtClean="0"/>
              <a:t>Study heterogeneity of cell responses</a:t>
            </a:r>
          </a:p>
          <a:p>
            <a:pPr lvl="1"/>
            <a:r>
              <a:rPr lang="en-US" dirty="0" smtClean="0"/>
              <a:t>Gene regulatory networks across cells</a:t>
            </a:r>
          </a:p>
          <a:p>
            <a:pPr lvl="1"/>
            <a:r>
              <a:rPr lang="en-US" dirty="0" smtClean="0"/>
              <a:t>Gene expression stochasticity </a:t>
            </a:r>
            <a:endParaRPr lang="en-US" dirty="0"/>
          </a:p>
        </p:txBody>
      </p:sp>
    </p:spTree>
    <p:extLst>
      <p:ext uri="{BB962C8B-B14F-4D97-AF65-F5344CB8AC3E}">
        <p14:creationId xmlns:p14="http://schemas.microsoft.com/office/powerpoint/2010/main" val="29917361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l="22250" t="19348" r="35167" b="6865"/>
          <a:stretch>
            <a:fillRect/>
          </a:stretch>
        </p:blipFill>
        <p:spPr bwMode="auto">
          <a:xfrm>
            <a:off x="2194201" y="83529"/>
            <a:ext cx="6296112" cy="6692383"/>
          </a:xfrm>
          <a:prstGeom prst="rect">
            <a:avLst/>
          </a:prstGeom>
          <a:noFill/>
          <a:ln>
            <a:noFill/>
          </a:ln>
          <a:effectLst/>
          <a:extLst>
            <a:ext uri="{909E8E84-426E-40dd-AFC4-6F175D3DCCD1}">
              <a14:hiddenFill xmlns:a14="http://schemas.microsoft.com/office/drawing/2010/main">
                <a:blipFill dpi="0" rotWithShape="0">
                  <a:blip/>
                  <a:srcRect l="22250" t="19348" r="35167" b="6865"/>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218" name="Text Box 2"/>
          <p:cNvSpPr txBox="1">
            <a:spLocks noChangeArrowheads="1"/>
          </p:cNvSpPr>
          <p:nvPr/>
        </p:nvSpPr>
        <p:spPr bwMode="auto">
          <a:xfrm>
            <a:off x="96048" y="6307862"/>
            <a:ext cx="2710873" cy="743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3820" rIns="90000" bIns="45000"/>
          <a:lstStyle>
            <a:lvl1pPr>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Lst>
              <a:defRPr>
                <a:solidFill>
                  <a:srgbClr val="000000"/>
                </a:solidFill>
                <a:latin typeface="Arial" charset="0"/>
                <a:ea typeface="ＭＳ Ｐゴシック" charset="0"/>
                <a:cs typeface="WenQuanYi Zen Hei Sharp" charset="0"/>
              </a:defRPr>
            </a:lvl9pPr>
          </a:lstStyle>
          <a:p>
            <a:pPr>
              <a:spcBef>
                <a:spcPts val="1200"/>
              </a:spcBef>
              <a:spcAft>
                <a:spcPts val="1000"/>
              </a:spcAft>
            </a:pPr>
            <a:endParaRPr lang="en-US" sz="1000"/>
          </a:p>
          <a:p>
            <a:pPr>
              <a:spcBef>
                <a:spcPts val="1200"/>
              </a:spcBef>
              <a:spcAft>
                <a:spcPts val="1000"/>
              </a:spcAft>
            </a:pPr>
            <a:r>
              <a:rPr lang="en-US" sz="1000">
                <a:hlinkClick r:id="rId4"/>
              </a:rPr>
              <a:t>FEBS Lett. 2017 Aug; 591(15): 2213–2225.</a:t>
            </a:r>
          </a:p>
          <a:p>
            <a:pPr>
              <a:spcBef>
                <a:spcPts val="1200"/>
              </a:spcBef>
              <a:spcAft>
                <a:spcPts val="1000"/>
              </a:spcAft>
            </a:pPr>
            <a:endParaRPr lang="en-US" sz="1000"/>
          </a:p>
        </p:txBody>
      </p:sp>
    </p:spTree>
    <p:extLst>
      <p:ext uri="{BB962C8B-B14F-4D97-AF65-F5344CB8AC3E}">
        <p14:creationId xmlns:p14="http://schemas.microsoft.com/office/powerpoint/2010/main" val="182328380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5305" y="3026234"/>
            <a:ext cx="4586712" cy="584776"/>
          </a:xfrm>
          <a:prstGeom prst="rect">
            <a:avLst/>
          </a:prstGeom>
          <a:noFill/>
        </p:spPr>
        <p:txBody>
          <a:bodyPr wrap="none" rtlCol="0">
            <a:spAutoFit/>
          </a:bodyPr>
          <a:lstStyle/>
          <a:p>
            <a:r>
              <a:rPr lang="en-US" sz="3200" b="1" dirty="0" smtClean="0">
                <a:latin typeface="Arial"/>
                <a:cs typeface="Arial"/>
              </a:rPr>
              <a:t>Representative papers</a:t>
            </a:r>
            <a:endParaRPr lang="en-US" sz="3200" b="1" dirty="0">
              <a:latin typeface="Arial"/>
              <a:cs typeface="Arial"/>
            </a:endParaRPr>
          </a:p>
        </p:txBody>
      </p:sp>
    </p:spTree>
    <p:extLst>
      <p:ext uri="{BB962C8B-B14F-4D97-AF65-F5344CB8AC3E}">
        <p14:creationId xmlns:p14="http://schemas.microsoft.com/office/powerpoint/2010/main" val="16079852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192097" y="246266"/>
            <a:ext cx="9919440" cy="91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440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spcBef>
                <a:spcPts val="1200"/>
              </a:spcBef>
              <a:spcAft>
                <a:spcPts val="1000"/>
              </a:spcAft>
            </a:pPr>
            <a:r>
              <a:rPr lang="en-US" sz="2200" b="1"/>
              <a:t>Single-cell RNA-seq reveals new types of human blood dendritic cells, monocytes, and progenitors.</a:t>
            </a:r>
          </a:p>
          <a:p>
            <a:pPr>
              <a:spcBef>
                <a:spcPts val="1200"/>
              </a:spcBef>
              <a:spcAft>
                <a:spcPts val="1000"/>
              </a:spcAft>
            </a:pPr>
            <a:endParaRPr lang="en-US" sz="1000"/>
          </a:p>
        </p:txBody>
      </p:sp>
      <p:sp>
        <p:nvSpPr>
          <p:cNvPr id="10242" name="Text Box 2"/>
          <p:cNvSpPr txBox="1">
            <a:spLocks noChangeArrowheads="1"/>
          </p:cNvSpPr>
          <p:nvPr/>
        </p:nvSpPr>
        <p:spPr bwMode="auto">
          <a:xfrm>
            <a:off x="476928" y="1244290"/>
            <a:ext cx="9729001" cy="3473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r>
              <a:rPr lang="en-US" sz="2400"/>
              <a:t>Dendritic cells (DCs) and monocytes consist of multiple specialized subtypes that play a central role in pathogen sensing, phagocytosis, and antigen presentation</a:t>
            </a:r>
          </a:p>
          <a:p>
            <a:pPr>
              <a:buSzPct val="45000"/>
              <a:buFont typeface="Wingdings" charset="0"/>
              <a:buNone/>
            </a:pPr>
            <a:endParaRPr lang="en-US" sz="2400"/>
          </a:p>
          <a:p>
            <a:pPr>
              <a:buSzPct val="45000"/>
              <a:buFont typeface="Wingdings" charset="0"/>
              <a:buChar char=""/>
            </a:pPr>
            <a:r>
              <a:rPr lang="en-US" sz="2400"/>
              <a:t>Their identities and interrelationships are not fully understood</a:t>
            </a:r>
          </a:p>
          <a:p>
            <a:pPr>
              <a:buSzPct val="45000"/>
              <a:buFont typeface="Wingdings" charset="0"/>
              <a:buNone/>
            </a:pPr>
            <a:endParaRPr lang="en-US" sz="2400"/>
          </a:p>
          <a:p>
            <a:pPr>
              <a:buSzPct val="45000"/>
              <a:buFont typeface="Wingdings" charset="0"/>
              <a:buChar char=""/>
            </a:pPr>
            <a:r>
              <a:rPr lang="en-US" sz="2400"/>
              <a:t> Cell populations have historically been defined by a combination of morphology, physical properties, localization, functions, developmental origins, and expression of a restricted set of surface markers</a:t>
            </a:r>
          </a:p>
          <a:p>
            <a:pPr>
              <a:buSzPct val="45000"/>
              <a:buFont typeface="Wingdings" charset="0"/>
              <a:buNone/>
            </a:pPr>
            <a:endParaRPr lang="en-US" sz="2400"/>
          </a:p>
        </p:txBody>
      </p:sp>
    </p:spTree>
    <p:extLst>
      <p:ext uri="{BB962C8B-B14F-4D97-AF65-F5344CB8AC3E}">
        <p14:creationId xmlns:p14="http://schemas.microsoft.com/office/powerpoint/2010/main" val="33409914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192097" y="246266"/>
            <a:ext cx="9919440" cy="91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440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spcBef>
                <a:spcPts val="1200"/>
              </a:spcBef>
              <a:spcAft>
                <a:spcPts val="1000"/>
              </a:spcAft>
            </a:pPr>
            <a:r>
              <a:rPr lang="en-US" sz="2200" b="1"/>
              <a:t>Single-cell RNA-seq reveals new types of human blood dendritic cells, monocytes, and progenitors.</a:t>
            </a:r>
          </a:p>
          <a:p>
            <a:pPr>
              <a:spcBef>
                <a:spcPts val="1200"/>
              </a:spcBef>
              <a:spcAft>
                <a:spcPts val="1000"/>
              </a:spcAft>
            </a:pPr>
            <a:endParaRPr lang="en-US" sz="1000"/>
          </a:p>
        </p:txBody>
      </p:sp>
      <p:sp>
        <p:nvSpPr>
          <p:cNvPr id="11266" name="Text Box 2"/>
          <p:cNvSpPr txBox="1">
            <a:spLocks noChangeArrowheads="1"/>
          </p:cNvSpPr>
          <p:nvPr/>
        </p:nvSpPr>
        <p:spPr bwMode="auto">
          <a:xfrm>
            <a:off x="476928" y="1244291"/>
            <a:ext cx="9729001" cy="2239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r>
              <a:rPr lang="en-US" sz="2400"/>
              <a:t>Performed single cell RNA-Seq of ~2400 cells</a:t>
            </a:r>
          </a:p>
          <a:p>
            <a:pPr>
              <a:buSzPct val="45000"/>
              <a:buFont typeface="Wingdings" charset="0"/>
              <a:buChar char=""/>
            </a:pPr>
            <a:r>
              <a:rPr lang="en-US" sz="2400"/>
              <a:t>Identified and validated 6 DC subtypes and 4 monocyte subtypes</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13" y="2001810"/>
            <a:ext cx="6296112" cy="4716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23128779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192097" y="246266"/>
            <a:ext cx="9919440" cy="91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lgn="ctr">
              <a:buSzPct val="45000"/>
              <a:buFont typeface="Wingdings" charset="0"/>
              <a:buNone/>
            </a:pPr>
            <a:r>
              <a:rPr lang="en-US" sz="2400" b="1"/>
              <a:t>Experimental and computational strategy</a:t>
            </a:r>
          </a:p>
          <a:p>
            <a:pPr>
              <a:spcBef>
                <a:spcPts val="1200"/>
              </a:spcBef>
              <a:spcAft>
                <a:spcPts val="1000"/>
              </a:spcAft>
              <a:buClrTx/>
              <a:buSzTx/>
              <a:buFontTx/>
              <a:buNone/>
            </a:pPr>
            <a:endParaRPr lang="en-US" sz="1000"/>
          </a:p>
        </p:txBody>
      </p:sp>
      <p:sp>
        <p:nvSpPr>
          <p:cNvPr id="12290" name="Text Box 2"/>
          <p:cNvSpPr txBox="1">
            <a:spLocks noChangeArrowheads="1"/>
          </p:cNvSpPr>
          <p:nvPr/>
        </p:nvSpPr>
        <p:spPr bwMode="auto">
          <a:xfrm>
            <a:off x="476928" y="1244291"/>
            <a:ext cx="9729001" cy="43967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9695"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lgn="just">
              <a:buSzPct val="45000"/>
              <a:buFont typeface="Wingdings" charset="0"/>
              <a:buChar char=""/>
            </a:pPr>
            <a:r>
              <a:rPr lang="en-US" sz="2800"/>
              <a:t>Perform single-cell RNA sequencing on DCs and monocytes derived from a single healthy individual </a:t>
            </a:r>
          </a:p>
          <a:p>
            <a:pPr algn="just">
              <a:buSzPct val="45000"/>
              <a:buFont typeface="Wingdings" charset="0"/>
              <a:buChar char=""/>
            </a:pPr>
            <a:r>
              <a:rPr lang="en-US" sz="2800"/>
              <a:t>Identify clusters of cells that are similar to each other</a:t>
            </a:r>
          </a:p>
          <a:p>
            <a:pPr algn="just">
              <a:buSzPct val="45000"/>
              <a:buFont typeface="Wingdings" charset="0"/>
              <a:buChar char=""/>
            </a:pPr>
            <a:r>
              <a:rPr lang="en-US" sz="2800"/>
              <a:t>Find discriminative markers per cluster</a:t>
            </a:r>
          </a:p>
          <a:p>
            <a:pPr algn="just">
              <a:buSzPct val="45000"/>
              <a:buFont typeface="Wingdings" charset="0"/>
              <a:buChar char=""/>
            </a:pPr>
            <a:r>
              <a:rPr lang="en-US" sz="2800"/>
              <a:t>Prospectively isolate cells corresponding to key clusters using newly identified surface markers</a:t>
            </a:r>
          </a:p>
          <a:p>
            <a:pPr algn="just">
              <a:buSzPct val="45000"/>
              <a:buFont typeface="Wingdings" charset="0"/>
              <a:buChar char=""/>
            </a:pPr>
            <a:r>
              <a:rPr lang="en-US" sz="2800"/>
              <a:t>Validate the identity of the sorted cells using scRNA-seq</a:t>
            </a:r>
          </a:p>
          <a:p>
            <a:pPr algn="just">
              <a:buSzPct val="45000"/>
              <a:buFont typeface="Wingdings" charset="0"/>
              <a:buChar char=""/>
            </a:pPr>
            <a:r>
              <a:rPr lang="en-US" sz="2800"/>
              <a:t>Confirm the existence of these cell types in up to 10 independent healthy individuals</a:t>
            </a:r>
          </a:p>
          <a:p>
            <a:pPr algn="just">
              <a:buSzPct val="45000"/>
              <a:buFont typeface="Wingdings" charset="0"/>
              <a:buChar char=""/>
            </a:pPr>
            <a:r>
              <a:rPr lang="en-US" sz="2800"/>
              <a:t>Perform functional analyses for selected cell types</a:t>
            </a:r>
          </a:p>
        </p:txBody>
      </p:sp>
    </p:spTree>
    <p:extLst>
      <p:ext uri="{BB962C8B-B14F-4D97-AF65-F5344CB8AC3E}">
        <p14:creationId xmlns:p14="http://schemas.microsoft.com/office/powerpoint/2010/main" val="245753134"/>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667369" y="1160762"/>
            <a:ext cx="9348119" cy="4562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4404"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r>
              <a:rPr lang="en-US" sz="2200"/>
              <a:t>SmartSeq2 protocol was used on single FACS sorted cells</a:t>
            </a:r>
          </a:p>
          <a:p>
            <a:pPr>
              <a:buSzPct val="45000"/>
              <a:buFont typeface="Wingdings" charset="0"/>
              <a:buNone/>
            </a:pPr>
            <a:endParaRPr lang="en-US" sz="2200"/>
          </a:p>
          <a:p>
            <a:pPr>
              <a:buSzPct val="45000"/>
              <a:buFont typeface="Wingdings" charset="0"/>
              <a:buChar char=""/>
            </a:pPr>
            <a:r>
              <a:rPr lang="en-US" sz="2200"/>
              <a:t>For DCs, a total of 8 x 96-well plates (768 single DCs) were initially profiled </a:t>
            </a:r>
          </a:p>
          <a:p>
            <a:pPr>
              <a:buSzPct val="45000"/>
              <a:buFont typeface="Wingdings" charset="0"/>
              <a:buChar char=""/>
            </a:pPr>
            <a:r>
              <a:rPr lang="en-US" sz="2200"/>
              <a:t>For monocytes, a total of four 96-well plates were profiled (372 single monocytes and 12 population samples)</a:t>
            </a:r>
          </a:p>
          <a:p>
            <a:pPr>
              <a:buSzPct val="45000"/>
              <a:buFont typeface="Wingdings" charset="0"/>
              <a:buNone/>
            </a:pPr>
            <a:endParaRPr lang="en-US" sz="2200"/>
          </a:p>
          <a:p>
            <a:pPr>
              <a:buSzPct val="45000"/>
              <a:buFont typeface="Wingdings" charset="0"/>
              <a:buChar char=""/>
            </a:pPr>
            <a:r>
              <a:rPr lang="en-US" sz="2200"/>
              <a:t>Additional, 1244 cell were profiled to characterize various other DC subsets</a:t>
            </a:r>
          </a:p>
          <a:p>
            <a:pPr>
              <a:buSzPct val="45000"/>
              <a:buFont typeface="Wingdings" charset="0"/>
              <a:buNone/>
            </a:pPr>
            <a:endParaRPr lang="en-US" sz="2200"/>
          </a:p>
          <a:p>
            <a:pPr>
              <a:buSzPct val="45000"/>
              <a:buFont typeface="Wingdings" charset="0"/>
              <a:buChar char=""/>
            </a:pPr>
            <a:r>
              <a:rPr lang="en-US" sz="2200"/>
              <a:t>After library prep, 384-pooled cells were sequenced as paired-end 25 base pair reads on a HiSeq 2500 </a:t>
            </a:r>
          </a:p>
          <a:p>
            <a:pPr>
              <a:buSzPct val="45000"/>
              <a:buFont typeface="Wingdings" charset="0"/>
              <a:buNone/>
            </a:pPr>
            <a:endParaRPr lang="en-US" sz="2200"/>
          </a:p>
        </p:txBody>
      </p:sp>
      <p:sp>
        <p:nvSpPr>
          <p:cNvPr id="13314" name="Text Box 2"/>
          <p:cNvSpPr txBox="1">
            <a:spLocks noChangeArrowheads="1"/>
          </p:cNvSpPr>
          <p:nvPr/>
        </p:nvSpPr>
        <p:spPr bwMode="auto">
          <a:xfrm>
            <a:off x="192097" y="246266"/>
            <a:ext cx="9919440" cy="91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lgn="ctr">
              <a:buSzPct val="45000"/>
              <a:buFont typeface="Wingdings" charset="0"/>
              <a:buNone/>
            </a:pPr>
            <a:r>
              <a:rPr lang="en-US" sz="2400" b="1"/>
              <a:t>Experimental and computational strategy</a:t>
            </a:r>
          </a:p>
          <a:p>
            <a:pPr>
              <a:spcBef>
                <a:spcPts val="1200"/>
              </a:spcBef>
              <a:spcAft>
                <a:spcPts val="1000"/>
              </a:spcAft>
              <a:buClrTx/>
              <a:buSzTx/>
              <a:buFontTx/>
              <a:buNone/>
            </a:pPr>
            <a:endParaRPr lang="en-US" sz="1000"/>
          </a:p>
        </p:txBody>
      </p:sp>
    </p:spTree>
    <p:extLst>
      <p:ext uri="{BB962C8B-B14F-4D97-AF65-F5344CB8AC3E}">
        <p14:creationId xmlns:p14="http://schemas.microsoft.com/office/powerpoint/2010/main" val="1030159503"/>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667369" y="1160762"/>
            <a:ext cx="9348119" cy="475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9695"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r>
              <a:rPr lang="en-US" sz="2800"/>
              <a:t>Reads aligned to hg19 transcriptome</a:t>
            </a:r>
          </a:p>
          <a:p>
            <a:pPr>
              <a:buSzPct val="45000"/>
              <a:buFont typeface="Wingdings" charset="0"/>
              <a:buChar char=""/>
            </a:pPr>
            <a:r>
              <a:rPr lang="en-US" sz="2800"/>
              <a:t>RSEM was used to quantify the gene expression at TPM levels</a:t>
            </a:r>
          </a:p>
          <a:p>
            <a:pPr>
              <a:buSzPct val="45000"/>
              <a:buFont typeface="Wingdings" charset="0"/>
              <a:buChar char=""/>
            </a:pPr>
            <a:r>
              <a:rPr lang="en-US" sz="2800"/>
              <a:t>Filtered low quality cells based on number of genes expressed</a:t>
            </a:r>
          </a:p>
          <a:p>
            <a:pPr>
              <a:buSzPct val="45000"/>
              <a:buFont typeface="Wingdings" charset="0"/>
              <a:buChar char=""/>
            </a:pPr>
            <a:r>
              <a:rPr lang="en-US" sz="2800"/>
              <a:t>Minimum of 3000 unique genes/cell for cells sequenced at HiSeq 2500 depth, and 2000 unique genes/cell for cells sequenced at MiSeq depth</a:t>
            </a:r>
          </a:p>
          <a:p>
            <a:pPr>
              <a:buSzPct val="45000"/>
              <a:buFont typeface="Wingdings" charset="0"/>
              <a:buChar char=""/>
            </a:pPr>
            <a:r>
              <a:rPr lang="en-US" sz="2800"/>
              <a:t>Genes not detected in atleast 0.5 % of cells discarded</a:t>
            </a:r>
          </a:p>
          <a:p>
            <a:pPr>
              <a:buSzPct val="45000"/>
              <a:buFont typeface="Wingdings" charset="0"/>
              <a:buChar char=""/>
            </a:pPr>
            <a:r>
              <a:rPr lang="en-US" sz="2800"/>
              <a:t>Total of 21,581 genes analysis ready</a:t>
            </a:r>
          </a:p>
          <a:p>
            <a:pPr>
              <a:buSzPct val="45000"/>
              <a:buFont typeface="Wingdings" charset="0"/>
              <a:buChar char=""/>
            </a:pPr>
            <a:r>
              <a:rPr lang="en-US" sz="2800"/>
              <a:t>Data log transformed -&gt;log(TPM+1) </a:t>
            </a:r>
          </a:p>
          <a:p>
            <a:pPr>
              <a:buSzPct val="45000"/>
              <a:buFont typeface="Wingdings" charset="0"/>
              <a:buChar char=""/>
            </a:pPr>
            <a:r>
              <a:rPr lang="en-US" sz="2800"/>
              <a:t>Any Batch effects were removed using “latent variable approach”</a:t>
            </a:r>
          </a:p>
        </p:txBody>
      </p:sp>
      <p:sp>
        <p:nvSpPr>
          <p:cNvPr id="14338" name="Text Box 2"/>
          <p:cNvSpPr txBox="1">
            <a:spLocks noChangeArrowheads="1"/>
          </p:cNvSpPr>
          <p:nvPr/>
        </p:nvSpPr>
        <p:spPr bwMode="auto">
          <a:xfrm>
            <a:off x="192097" y="246266"/>
            <a:ext cx="9919440" cy="91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lgn="ctr">
              <a:buSzPct val="45000"/>
              <a:buFont typeface="Wingdings" charset="0"/>
              <a:buNone/>
            </a:pPr>
            <a:r>
              <a:rPr lang="en-US" sz="2400" b="1"/>
              <a:t>Experimental and computational strategy</a:t>
            </a:r>
          </a:p>
          <a:p>
            <a:pPr>
              <a:spcBef>
                <a:spcPts val="1200"/>
              </a:spcBef>
              <a:spcAft>
                <a:spcPts val="1000"/>
              </a:spcAft>
              <a:buClrTx/>
              <a:buSzTx/>
              <a:buFontTx/>
              <a:buNone/>
            </a:pPr>
            <a:endParaRPr lang="en-US" sz="1000"/>
          </a:p>
        </p:txBody>
      </p:sp>
    </p:spTree>
    <p:extLst>
      <p:ext uri="{BB962C8B-B14F-4D97-AF65-F5344CB8AC3E}">
        <p14:creationId xmlns:p14="http://schemas.microsoft.com/office/powerpoint/2010/main" val="259707186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192097" y="246266"/>
            <a:ext cx="9919440" cy="91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lgn="ctr">
              <a:buSzPct val="45000"/>
              <a:buFont typeface="Wingdings" charset="0"/>
              <a:buNone/>
            </a:pPr>
            <a:r>
              <a:rPr lang="en-US" sz="2400" b="1"/>
              <a:t>Experimental and computational strategy</a:t>
            </a:r>
          </a:p>
          <a:p>
            <a:pPr>
              <a:spcBef>
                <a:spcPts val="1200"/>
              </a:spcBef>
              <a:spcAft>
                <a:spcPts val="1000"/>
              </a:spcAft>
              <a:buClrTx/>
              <a:buSzTx/>
              <a:buFontTx/>
              <a:buNone/>
            </a:pPr>
            <a:endParaRPr lang="en-US" sz="1000"/>
          </a:p>
        </p:txBody>
      </p:sp>
      <p:sp>
        <p:nvSpPr>
          <p:cNvPr id="15362" name="Text Box 2"/>
          <p:cNvSpPr txBox="1">
            <a:spLocks noChangeArrowheads="1"/>
          </p:cNvSpPr>
          <p:nvPr/>
        </p:nvSpPr>
        <p:spPr bwMode="auto">
          <a:xfrm>
            <a:off x="572976" y="913057"/>
            <a:ext cx="9348121" cy="5014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9pPr>
          </a:lstStyle>
          <a:p>
            <a:pPr algn="just">
              <a:buSzPct val="45000"/>
              <a:buFont typeface="Wingdings" charset="0"/>
              <a:buChar char=""/>
            </a:pPr>
            <a:r>
              <a:rPr lang="en-US" sz="2400"/>
              <a:t>Removed any contaminating cells using PCA analysis (basophils)</a:t>
            </a:r>
          </a:p>
          <a:p>
            <a:pPr algn="just">
              <a:buSzPct val="45000"/>
              <a:buFont typeface="Wingdings" charset="0"/>
              <a:buChar char=""/>
            </a:pPr>
            <a:r>
              <a:rPr lang="en-US" sz="2400"/>
              <a:t>Remaining cells were clustering using a graph-based approach</a:t>
            </a:r>
          </a:p>
          <a:p>
            <a:pPr algn="just">
              <a:buSzPct val="45000"/>
              <a:buFont typeface="Wingdings" charset="0"/>
              <a:buNone/>
            </a:pPr>
            <a:endParaRPr lang="en-US" sz="2400"/>
          </a:p>
          <a:p>
            <a:pPr algn="just">
              <a:buSzPct val="45000"/>
              <a:buFont typeface="Wingdings" charset="0"/>
              <a:buChar char=""/>
            </a:pPr>
            <a:r>
              <a:rPr lang="en-US" sz="2400"/>
              <a:t>Excluding all genes that were very lowly expressed on average, (log(TPM+1)&lt;1) and used a z-score cutoff of 1 to select variable genes, resulting in the selection of 595 variable genes across the 742 Dcs</a:t>
            </a:r>
          </a:p>
          <a:p>
            <a:pPr algn="just">
              <a:buSzPct val="45000"/>
              <a:buFont typeface="Wingdings" charset="0"/>
              <a:buNone/>
            </a:pPr>
            <a:endParaRPr lang="en-US" sz="2400"/>
          </a:p>
          <a:p>
            <a:pPr algn="just">
              <a:buSzPct val="45000"/>
              <a:buFont typeface="Wingdings" charset="0"/>
              <a:buChar char=""/>
            </a:pPr>
            <a:r>
              <a:rPr lang="en-US" sz="2400"/>
              <a:t>Reduced the dimensionality of data using statistically significant PCA components</a:t>
            </a:r>
          </a:p>
          <a:p>
            <a:pPr algn="just">
              <a:buSzPct val="45000"/>
              <a:buFont typeface="Wingdings" charset="0"/>
              <a:buNone/>
            </a:pPr>
            <a:endParaRPr lang="en-US" sz="2400"/>
          </a:p>
          <a:p>
            <a:pPr algn="just">
              <a:buSzPct val="45000"/>
              <a:buFont typeface="Wingdings" charset="0"/>
              <a:buChar char=""/>
            </a:pPr>
            <a:r>
              <a:rPr lang="en-US" sz="2400"/>
              <a:t>Identified a total of 5 PCs</a:t>
            </a:r>
          </a:p>
          <a:p>
            <a:pPr algn="just">
              <a:buSzPct val="45000"/>
              <a:buFont typeface="Wingdings" charset="0"/>
              <a:buNone/>
            </a:pPr>
            <a:endParaRPr lang="en-US" sz="2400"/>
          </a:p>
          <a:p>
            <a:pPr algn="just">
              <a:buSzPct val="45000"/>
              <a:buFont typeface="Wingdings" charset="0"/>
              <a:buChar char=""/>
            </a:pPr>
            <a:r>
              <a:rPr lang="en-US" sz="2400"/>
              <a:t>Applied tSNE to the PCA loadings to visualize the data</a:t>
            </a:r>
          </a:p>
          <a:p>
            <a:pPr algn="just">
              <a:buSzPct val="45000"/>
              <a:buFont typeface="Wingdings" charset="0"/>
              <a:buNone/>
            </a:pPr>
            <a:endParaRPr lang="en-US" sz="2400"/>
          </a:p>
        </p:txBody>
      </p:sp>
    </p:spTree>
    <p:extLst>
      <p:ext uri="{BB962C8B-B14F-4D97-AF65-F5344CB8AC3E}">
        <p14:creationId xmlns:p14="http://schemas.microsoft.com/office/powerpoint/2010/main" val="87209979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3">
            <a:extLst>
              <a:ext uri="{28A0092B-C50C-407E-A947-70E740481C1C}">
                <a14:useLocalDpi xmlns:a14="http://schemas.microsoft.com/office/drawing/2010/main" val="0"/>
              </a:ext>
            </a:extLst>
          </a:blip>
          <a:srcRect l="23911" t="11696" r="11255" b="2420"/>
          <a:stretch>
            <a:fillRect/>
          </a:stretch>
        </p:blipFill>
        <p:spPr bwMode="auto">
          <a:xfrm>
            <a:off x="1240345" y="165618"/>
            <a:ext cx="7534800" cy="6636217"/>
          </a:xfrm>
          <a:prstGeom prst="rect">
            <a:avLst/>
          </a:prstGeom>
          <a:noFill/>
          <a:ln>
            <a:noFill/>
          </a:ln>
          <a:effectLst/>
          <a:extLst>
            <a:ext uri="{909E8E84-426E-40dd-AFC4-6F175D3DCCD1}">
              <a14:hiddenFill xmlns:a14="http://schemas.microsoft.com/office/drawing/2010/main">
                <a:blipFill dpi="0" rotWithShape="0">
                  <a:blip/>
                  <a:srcRect l="23911" t="11696" r="11255" b="242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43094937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192097" y="246266"/>
            <a:ext cx="9919440" cy="91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lgn="ctr">
              <a:buSzPct val="45000"/>
              <a:buFont typeface="Wingdings" charset="0"/>
              <a:buNone/>
            </a:pPr>
            <a:r>
              <a:rPr lang="en-US" sz="2400" b="1"/>
              <a:t>Experimental and computational strategy</a:t>
            </a:r>
          </a:p>
          <a:p>
            <a:pPr>
              <a:spcBef>
                <a:spcPts val="1200"/>
              </a:spcBef>
              <a:spcAft>
                <a:spcPts val="1000"/>
              </a:spcAft>
              <a:buClrTx/>
              <a:buSzTx/>
              <a:buFontTx/>
              <a:buNone/>
            </a:pPr>
            <a:endParaRPr lang="en-US" sz="2200"/>
          </a:p>
        </p:txBody>
      </p:sp>
      <p:sp>
        <p:nvSpPr>
          <p:cNvPr id="17410" name="Text Box 2"/>
          <p:cNvSpPr txBox="1">
            <a:spLocks noChangeArrowheads="1"/>
          </p:cNvSpPr>
          <p:nvPr/>
        </p:nvSpPr>
        <p:spPr bwMode="auto">
          <a:xfrm>
            <a:off x="572976" y="913056"/>
            <a:ext cx="9348121" cy="2857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9pPr>
          </a:lstStyle>
          <a:p>
            <a:pPr algn="just">
              <a:buSzPct val="45000"/>
              <a:buFont typeface="Wingdings" charset="0"/>
              <a:buChar char=""/>
            </a:pPr>
            <a:r>
              <a:rPr lang="en-US" sz="2400"/>
              <a:t>Identification of markers for each cluster was performed further</a:t>
            </a:r>
          </a:p>
          <a:p>
            <a:pPr algn="just">
              <a:buSzPct val="45000"/>
              <a:buFont typeface="Wingdings" charset="0"/>
              <a:buNone/>
            </a:pPr>
            <a:endParaRPr lang="en-US" sz="2400"/>
          </a:p>
          <a:p>
            <a:pPr algn="just">
              <a:buSzPct val="45000"/>
              <a:buFont typeface="Wingdings" charset="0"/>
              <a:buChar char=""/>
            </a:pPr>
            <a:r>
              <a:rPr lang="en-US" sz="2400"/>
              <a:t>Aim was to identify genes whose expression values could individually serve as a binary classifier for cell identity</a:t>
            </a:r>
          </a:p>
          <a:p>
            <a:pPr algn="just">
              <a:buSzPct val="45000"/>
              <a:buFont typeface="Wingdings" charset="0"/>
              <a:buNone/>
            </a:pPr>
            <a:endParaRPr lang="en-US" sz="2400"/>
          </a:p>
          <a:p>
            <a:pPr algn="just">
              <a:buSzPct val="45000"/>
              <a:buFont typeface="Wingdings" charset="0"/>
              <a:buChar char=""/>
            </a:pPr>
            <a:r>
              <a:rPr lang="en-US" sz="2400"/>
              <a:t>For each gene, the reported AUC value corresponds to the area under the receiver-operating curve</a:t>
            </a:r>
          </a:p>
          <a:p>
            <a:pPr algn="just">
              <a:buSzPct val="45000"/>
              <a:buFont typeface="Wingdings" charset="0"/>
              <a:buChar char=""/>
            </a:pPr>
            <a:endParaRPr lang="en-US" sz="2400"/>
          </a:p>
          <a:p>
            <a:pPr algn="just">
              <a:buSzPct val="45000"/>
              <a:buFont typeface="Wingdings" charset="0"/>
              <a:buChar char=""/>
            </a:pPr>
            <a:r>
              <a:rPr lang="en-US" sz="2400"/>
              <a:t>Trajectory analysis performed using monocle</a:t>
            </a:r>
          </a:p>
        </p:txBody>
      </p:sp>
    </p:spTree>
    <p:extLst>
      <p:ext uri="{BB962C8B-B14F-4D97-AF65-F5344CB8AC3E}">
        <p14:creationId xmlns:p14="http://schemas.microsoft.com/office/powerpoint/2010/main" val="331746609"/>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workflow</a:t>
            </a:r>
            <a:endParaRPr lang="en-US" dirty="0"/>
          </a:p>
        </p:txBody>
      </p:sp>
      <p:pic>
        <p:nvPicPr>
          <p:cNvPr id="7" name="Picture 6" descr="RNA-Seq_workflow-5.pdf.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316" y="1229677"/>
            <a:ext cx="8667471" cy="5332388"/>
          </a:xfrm>
          <a:prstGeom prst="rect">
            <a:avLst/>
          </a:prstGeom>
        </p:spPr>
      </p:pic>
    </p:spTree>
    <p:extLst>
      <p:ext uri="{BB962C8B-B14F-4D97-AF65-F5344CB8AC3E}">
        <p14:creationId xmlns:p14="http://schemas.microsoft.com/office/powerpoint/2010/main" val="148993327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286489" y="331235"/>
            <a:ext cx="10015488" cy="1735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9pPr>
          </a:lstStyle>
          <a:p>
            <a:pPr>
              <a:spcBef>
                <a:spcPts val="1200"/>
              </a:spcBef>
              <a:spcAft>
                <a:spcPts val="1000"/>
              </a:spcAft>
            </a:pPr>
            <a:r>
              <a:rPr lang="en-US" sz="2400" b="1"/>
              <a:t>Deep sequencing reveals cell-type-specific patterns of single-cell transcriptome variation</a:t>
            </a:r>
          </a:p>
        </p:txBody>
      </p:sp>
      <p:sp>
        <p:nvSpPr>
          <p:cNvPr id="18434" name="Text Box 2"/>
          <p:cNvSpPr txBox="1">
            <a:spLocks noChangeArrowheads="1"/>
          </p:cNvSpPr>
          <p:nvPr/>
        </p:nvSpPr>
        <p:spPr bwMode="auto">
          <a:xfrm>
            <a:off x="380881" y="1237090"/>
            <a:ext cx="9442512" cy="2959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9pPr>
          </a:lstStyle>
          <a:p>
            <a:pPr>
              <a:spcBef>
                <a:spcPts val="1200"/>
              </a:spcBef>
              <a:spcAft>
                <a:spcPts val="1000"/>
              </a:spcAft>
              <a:buSzPct val="45000"/>
              <a:buFont typeface="Wingdings" charset="0"/>
              <a:buChar char=""/>
            </a:pPr>
            <a:r>
              <a:rPr lang="en-US" sz="2400"/>
              <a:t>High quality deep read-depth single-cell RNA sequencing for 91 cells from five mouse tissues and 18 cells from two rat tissues, along with 30 control samples of bulk RNA diluted to single-cell levels</a:t>
            </a:r>
          </a:p>
          <a:p>
            <a:pPr>
              <a:spcBef>
                <a:spcPts val="1200"/>
              </a:spcBef>
              <a:spcAft>
                <a:spcPts val="1000"/>
              </a:spcAft>
              <a:buSzPct val="45000"/>
              <a:buFont typeface="Wingdings" charset="0"/>
              <a:buChar char=""/>
            </a:pPr>
            <a:r>
              <a:rPr lang="en-US" sz="2400"/>
              <a:t>Cells sorted using FACS</a:t>
            </a:r>
          </a:p>
          <a:p>
            <a:pPr>
              <a:spcBef>
                <a:spcPts val="1200"/>
              </a:spcBef>
              <a:spcAft>
                <a:spcPts val="1000"/>
              </a:spcAft>
              <a:buSzPct val="45000"/>
              <a:buFont typeface="Wingdings" charset="0"/>
              <a:buChar char=""/>
            </a:pPr>
            <a:r>
              <a:rPr lang="en-US" sz="2400"/>
              <a:t>Library prep using manufacturer protocol</a:t>
            </a:r>
          </a:p>
          <a:p>
            <a:pPr>
              <a:spcBef>
                <a:spcPts val="1200"/>
              </a:spcBef>
              <a:spcAft>
                <a:spcPts val="1000"/>
              </a:spcAft>
              <a:buSzPct val="45000"/>
              <a:buFont typeface="Wingdings" charset="0"/>
              <a:buChar char=""/>
            </a:pPr>
            <a:r>
              <a:rPr lang="en-US" sz="2400"/>
              <a:t>Samples were sequenced on HiSeq instruments to produce 100-base paired-end reads</a:t>
            </a:r>
          </a:p>
        </p:txBody>
      </p:sp>
    </p:spTree>
    <p:extLst>
      <p:ext uri="{BB962C8B-B14F-4D97-AF65-F5344CB8AC3E}">
        <p14:creationId xmlns:p14="http://schemas.microsoft.com/office/powerpoint/2010/main" val="2335423089"/>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380881" y="249147"/>
            <a:ext cx="9442512" cy="1281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9pPr>
          </a:lstStyle>
          <a:p>
            <a:pPr algn="ctr">
              <a:spcBef>
                <a:spcPts val="1200"/>
              </a:spcBef>
              <a:spcAft>
                <a:spcPts val="1000"/>
              </a:spcAft>
              <a:buSzPct val="45000"/>
              <a:buFont typeface="Wingdings" charset="0"/>
              <a:buNone/>
            </a:pPr>
            <a:r>
              <a:rPr lang="en-US" sz="2400" b="1"/>
              <a:t>Alignment, quantification and sample selection</a:t>
            </a:r>
          </a:p>
          <a:p>
            <a:pPr>
              <a:spcBef>
                <a:spcPts val="1200"/>
              </a:spcBef>
              <a:spcAft>
                <a:spcPts val="1000"/>
              </a:spcAft>
              <a:buSzPct val="45000"/>
              <a:buFont typeface="Wingdings" charset="0"/>
              <a:buNone/>
            </a:pPr>
            <a:endParaRPr lang="en-US" sz="2400" b="1"/>
          </a:p>
          <a:p>
            <a:pPr>
              <a:spcBef>
                <a:spcPts val="1200"/>
              </a:spcBef>
              <a:spcAft>
                <a:spcPts val="1000"/>
              </a:spcAft>
              <a:buSzPct val="45000"/>
              <a:buFont typeface="Wingdings" charset="0"/>
              <a:buNone/>
            </a:pPr>
            <a:endParaRPr lang="en-US" sz="2400" b="1"/>
          </a:p>
        </p:txBody>
      </p:sp>
      <p:sp>
        <p:nvSpPr>
          <p:cNvPr id="19458" name="Text Box 2"/>
          <p:cNvSpPr txBox="1">
            <a:spLocks noChangeArrowheads="1"/>
          </p:cNvSpPr>
          <p:nvPr/>
        </p:nvSpPr>
        <p:spPr bwMode="auto">
          <a:xfrm>
            <a:off x="226873" y="1078674"/>
            <a:ext cx="10075104" cy="3473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r>
              <a:rPr lang="en-US" sz="2400"/>
              <a:t>Reads trimmed for adapter and poly(A) contamination</a:t>
            </a:r>
          </a:p>
          <a:p>
            <a:pPr>
              <a:buSzPct val="45000"/>
              <a:buFont typeface="Wingdings" charset="0"/>
              <a:buChar char=""/>
            </a:pPr>
            <a:r>
              <a:rPr lang="en-US" sz="2400"/>
              <a:t>Aligned to mouse genome and transcriptome using RNA-Seq unified mapper</a:t>
            </a:r>
          </a:p>
          <a:p>
            <a:pPr>
              <a:buSzPct val="45000"/>
              <a:buFont typeface="Wingdings" charset="0"/>
              <a:buChar char=""/>
            </a:pPr>
            <a:r>
              <a:rPr lang="en-US" sz="2400"/>
              <a:t>Read counts using HTSeq against RefSeq mouse transcripts</a:t>
            </a:r>
          </a:p>
          <a:p>
            <a:pPr>
              <a:buSzPct val="45000"/>
              <a:buFont typeface="Wingdings" charset="0"/>
              <a:buChar char=""/>
            </a:pPr>
            <a:r>
              <a:rPr lang="en-US" sz="2400"/>
              <a:t>Rat samples aligned using STAR</a:t>
            </a:r>
          </a:p>
          <a:p>
            <a:pPr>
              <a:buSzPct val="45000"/>
              <a:buFont typeface="Wingdings" charset="0"/>
              <a:buChar char=""/>
            </a:pPr>
            <a:r>
              <a:rPr lang="en-US" sz="2400"/>
              <a:t>Samples with high geneic read coverage (&gt;5 million uniquely mapping)</a:t>
            </a:r>
          </a:p>
          <a:p>
            <a:pPr>
              <a:buSzPct val="45000"/>
              <a:buFont typeface="Wingdings" charset="0"/>
              <a:buChar char=""/>
            </a:pPr>
            <a:r>
              <a:rPr lang="en-US" sz="2400"/>
              <a:t>Atleast 50 % uniquely mapping reads, and at least 1500 genes covered at reasonable depth (greater than ten reads), and less than 80 % short fragments</a:t>
            </a:r>
          </a:p>
          <a:p>
            <a:pPr>
              <a:buClrTx/>
              <a:buSzTx/>
              <a:buFontTx/>
              <a:buNone/>
            </a:pPr>
            <a:endParaRPr lang="en-US" sz="2400"/>
          </a:p>
        </p:txBody>
      </p:sp>
    </p:spTree>
    <p:extLst>
      <p:ext uri="{BB962C8B-B14F-4D97-AF65-F5344CB8AC3E}">
        <p14:creationId xmlns:p14="http://schemas.microsoft.com/office/powerpoint/2010/main" val="3999891607"/>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380881" y="249147"/>
            <a:ext cx="9442512" cy="1281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9pPr>
          </a:lstStyle>
          <a:p>
            <a:pPr algn="ctr">
              <a:spcBef>
                <a:spcPts val="1200"/>
              </a:spcBef>
              <a:spcAft>
                <a:spcPts val="1000"/>
              </a:spcAft>
              <a:buSzPct val="45000"/>
              <a:buFont typeface="Wingdings" charset="0"/>
              <a:buNone/>
            </a:pPr>
            <a:r>
              <a:rPr lang="en-US" sz="2400" b="1"/>
              <a:t>Alignment, quantification and sample selection</a:t>
            </a:r>
          </a:p>
          <a:p>
            <a:pPr>
              <a:spcBef>
                <a:spcPts val="1200"/>
              </a:spcBef>
              <a:spcAft>
                <a:spcPts val="1000"/>
              </a:spcAft>
              <a:buSzPct val="45000"/>
              <a:buFont typeface="Wingdings" charset="0"/>
              <a:buNone/>
            </a:pPr>
            <a:endParaRPr lang="en-US" sz="2400" b="1"/>
          </a:p>
          <a:p>
            <a:pPr>
              <a:spcBef>
                <a:spcPts val="1200"/>
              </a:spcBef>
              <a:spcAft>
                <a:spcPts val="1000"/>
              </a:spcAft>
              <a:buSzPct val="45000"/>
              <a:buFont typeface="Wingdings" charset="0"/>
              <a:buNone/>
            </a:pPr>
            <a:endParaRPr lang="en-US" sz="2400" b="1"/>
          </a:p>
        </p:txBody>
      </p:sp>
      <p:sp>
        <p:nvSpPr>
          <p:cNvPr id="20482" name="Text Box 2"/>
          <p:cNvSpPr txBox="1">
            <a:spLocks noChangeArrowheads="1"/>
          </p:cNvSpPr>
          <p:nvPr/>
        </p:nvSpPr>
        <p:spPr bwMode="auto">
          <a:xfrm>
            <a:off x="226873" y="1078674"/>
            <a:ext cx="10075104" cy="5014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r>
              <a:rPr lang="en-US" sz="2400"/>
              <a:t>To mitigate differences in read counts due to variable sequencing depth, psuedoreference based normalization carried out</a:t>
            </a:r>
          </a:p>
          <a:p>
            <a:pPr>
              <a:buSzPct val="45000"/>
              <a:buFont typeface="Wingdings" charset="0"/>
              <a:buNone/>
            </a:pPr>
            <a:endParaRPr lang="en-US" sz="2400"/>
          </a:p>
          <a:p>
            <a:pPr>
              <a:buSzPct val="45000"/>
              <a:buFont typeface="Wingdings" charset="0"/>
              <a:buChar char=""/>
            </a:pPr>
            <a:r>
              <a:rPr lang="en-US" sz="2400"/>
              <a:t>Principle component analysis of gene expression data was performed after variance stabilizing relative frequencies by arcsine transform</a:t>
            </a:r>
          </a:p>
          <a:p>
            <a:pPr>
              <a:buSzPct val="45000"/>
              <a:buFont typeface="Wingdings" charset="0"/>
              <a:buNone/>
            </a:pPr>
            <a:endParaRPr lang="en-US" sz="2400"/>
          </a:p>
          <a:p>
            <a:pPr>
              <a:buSzPct val="45000"/>
              <a:buFont typeface="Wingdings" charset="0"/>
              <a:buChar char=""/>
            </a:pPr>
            <a:r>
              <a:rPr lang="en-US" sz="2400"/>
              <a:t>Genes with zero read count discarded</a:t>
            </a:r>
          </a:p>
          <a:p>
            <a:pPr>
              <a:buSzPct val="45000"/>
              <a:buFont typeface="Wingdings" charset="0"/>
              <a:buNone/>
            </a:pPr>
            <a:endParaRPr lang="en-US" sz="2400"/>
          </a:p>
          <a:p>
            <a:pPr>
              <a:buSzPct val="45000"/>
              <a:buFont typeface="Wingdings" charset="0"/>
              <a:buChar char=""/>
            </a:pPr>
            <a:r>
              <a:rPr lang="en-US" sz="2400"/>
              <a:t>Genes with atleast one uniquely aligned read deemed expressed</a:t>
            </a:r>
          </a:p>
          <a:p>
            <a:pPr>
              <a:buSzPct val="45000"/>
              <a:buFont typeface="Wingdings" charset="0"/>
              <a:buNone/>
            </a:pPr>
            <a:endParaRPr lang="en-US" sz="2400"/>
          </a:p>
          <a:p>
            <a:pPr>
              <a:buSzPct val="45000"/>
              <a:buFont typeface="Wingdings" charset="0"/>
              <a:buChar char=""/>
            </a:pPr>
            <a:r>
              <a:rPr lang="en-US" sz="2400"/>
              <a:t>Consistent genes -single read in all samples</a:t>
            </a:r>
          </a:p>
          <a:p>
            <a:pPr>
              <a:buSzPct val="45000"/>
              <a:buFont typeface="Wingdings" charset="0"/>
              <a:buChar char=""/>
            </a:pPr>
            <a:r>
              <a:rPr lang="en-US" sz="2400"/>
              <a:t>Gene expression variability was measured using various statistics</a:t>
            </a:r>
          </a:p>
          <a:p>
            <a:pPr>
              <a:buSzPct val="45000"/>
              <a:buFont typeface="Wingdings" charset="0"/>
              <a:buNone/>
            </a:pPr>
            <a:endParaRPr lang="en-US" sz="2400"/>
          </a:p>
          <a:p>
            <a:pPr>
              <a:buSzPct val="45000"/>
              <a:buFont typeface="Wingdings" charset="0"/>
              <a:buNone/>
            </a:pPr>
            <a:endParaRPr lang="en-US" sz="2400"/>
          </a:p>
          <a:p>
            <a:pPr>
              <a:buClrTx/>
              <a:buSzTx/>
              <a:buFontTx/>
              <a:buNone/>
            </a:pPr>
            <a:endParaRPr lang="en-US" sz="2400"/>
          </a:p>
        </p:txBody>
      </p:sp>
    </p:spTree>
    <p:extLst>
      <p:ext uri="{BB962C8B-B14F-4D97-AF65-F5344CB8AC3E}">
        <p14:creationId xmlns:p14="http://schemas.microsoft.com/office/powerpoint/2010/main" val="89532302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226873" y="1078674"/>
            <a:ext cx="10075104" cy="2239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endParaRPr lang="en-US" sz="2400"/>
          </a:p>
          <a:p>
            <a:pPr>
              <a:buSzPct val="45000"/>
              <a:buFont typeface="Wingdings" charset="0"/>
              <a:buNone/>
            </a:pPr>
            <a:endParaRPr lang="en-US" sz="2400"/>
          </a:p>
          <a:p>
            <a:pPr>
              <a:buClrTx/>
              <a:buSzTx/>
              <a:buFontTx/>
              <a:buNone/>
            </a:pPr>
            <a:endParaRPr lang="en-US" sz="240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l="4463" t="11574" r="3610" b="3754"/>
          <a:stretch>
            <a:fillRect/>
          </a:stretch>
        </p:blipFill>
        <p:spPr bwMode="auto">
          <a:xfrm>
            <a:off x="763417" y="414763"/>
            <a:ext cx="9061632" cy="5806690"/>
          </a:xfrm>
          <a:prstGeom prst="rect">
            <a:avLst/>
          </a:prstGeom>
          <a:noFill/>
          <a:ln>
            <a:noFill/>
          </a:ln>
          <a:effectLst/>
          <a:extLst>
            <a:ext uri="{909E8E84-426E-40dd-AFC4-6F175D3DCCD1}">
              <a14:hiddenFill xmlns:a14="http://schemas.microsoft.com/office/drawing/2010/main">
                <a:blipFill dpi="0" rotWithShape="0">
                  <a:blip/>
                  <a:srcRect l="4463" t="11574" r="3610" b="3754"/>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43069462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2238912" y="334115"/>
            <a:ext cx="5678425" cy="495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73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Lst>
              <a:defRPr>
                <a:solidFill>
                  <a:srgbClr val="000000"/>
                </a:solidFill>
                <a:latin typeface="Arial" charset="0"/>
                <a:ea typeface="ＭＳ Ｐゴシック" charset="0"/>
                <a:cs typeface="WenQuanYi Zen Hei Sharp" charset="0"/>
              </a:defRPr>
            </a:lvl9pPr>
          </a:lstStyle>
          <a:p>
            <a:r>
              <a:rPr lang="en-US" sz="3200" b="1"/>
              <a:t>Topics studied in the paper</a:t>
            </a:r>
          </a:p>
        </p:txBody>
      </p:sp>
      <p:sp>
        <p:nvSpPr>
          <p:cNvPr id="22530" name="Text Box 2"/>
          <p:cNvSpPr txBox="1">
            <a:spLocks noChangeArrowheads="1"/>
          </p:cNvSpPr>
          <p:nvPr/>
        </p:nvSpPr>
        <p:spPr bwMode="auto">
          <a:xfrm>
            <a:off x="763417" y="1160762"/>
            <a:ext cx="8344583" cy="2239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69695"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r>
              <a:rPr lang="en-US" sz="2800"/>
              <a:t>Complexity in the single cell</a:t>
            </a:r>
          </a:p>
          <a:p>
            <a:pPr>
              <a:buSzPct val="45000"/>
              <a:buFont typeface="Wingdings" charset="0"/>
              <a:buChar char=""/>
            </a:pPr>
            <a:r>
              <a:rPr lang="en-US" sz="2800"/>
              <a:t>Consistent gene expression across various cells</a:t>
            </a:r>
          </a:p>
          <a:p>
            <a:pPr>
              <a:buSzPct val="45000"/>
              <a:buFont typeface="Wingdings" charset="0"/>
              <a:buChar char=""/>
            </a:pPr>
            <a:r>
              <a:rPr lang="en-US" sz="2800"/>
              <a:t>Variation in expression pattern across cells</a:t>
            </a:r>
          </a:p>
          <a:p>
            <a:pPr>
              <a:buSzPct val="45000"/>
              <a:buFont typeface="Wingdings" charset="0"/>
              <a:buChar char=""/>
            </a:pPr>
            <a:r>
              <a:rPr lang="en-US" sz="2800"/>
              <a:t>Any Variability with the cell types</a:t>
            </a:r>
          </a:p>
          <a:p>
            <a:pPr>
              <a:buSzPct val="45000"/>
              <a:buFont typeface="Wingdings" charset="0"/>
              <a:buChar char=""/>
            </a:pPr>
            <a:r>
              <a:rPr lang="en-US" sz="2800"/>
              <a:t>Association of variability with RNA high life</a:t>
            </a:r>
          </a:p>
          <a:p>
            <a:pPr>
              <a:buSzPct val="45000"/>
              <a:buFont typeface="Wingdings" charset="0"/>
              <a:buChar char=""/>
            </a:pPr>
            <a:r>
              <a:rPr lang="en-US" sz="2800"/>
              <a:t>Sequence variation at the 3' level if any</a:t>
            </a:r>
          </a:p>
        </p:txBody>
      </p:sp>
    </p:spTree>
    <p:extLst>
      <p:ext uri="{BB962C8B-B14F-4D97-AF65-F5344CB8AC3E}">
        <p14:creationId xmlns:p14="http://schemas.microsoft.com/office/powerpoint/2010/main" val="409699247"/>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286489" y="286591"/>
            <a:ext cx="10015488" cy="931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440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WenQuanYi Zen Hei Sharp" charset="0"/>
              </a:defRPr>
            </a:lvl9pPr>
          </a:lstStyle>
          <a:p>
            <a:pPr>
              <a:spcBef>
                <a:spcPts val="1200"/>
              </a:spcBef>
              <a:spcAft>
                <a:spcPts val="1000"/>
              </a:spcAft>
            </a:pPr>
            <a:r>
              <a:rPr lang="en-US" sz="2200" b="1"/>
              <a:t>Single-cell gene expression analysis reveals regulators of distinct cell subpopulations among developing human neurons</a:t>
            </a:r>
          </a:p>
        </p:txBody>
      </p:sp>
      <p:sp>
        <p:nvSpPr>
          <p:cNvPr id="23554" name="Text Box 2"/>
          <p:cNvSpPr txBox="1">
            <a:spLocks noChangeArrowheads="1"/>
          </p:cNvSpPr>
          <p:nvPr/>
        </p:nvSpPr>
        <p:spPr bwMode="auto">
          <a:xfrm>
            <a:off x="306361" y="1360944"/>
            <a:ext cx="9709127" cy="378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r>
              <a:rPr lang="en-US" sz="2400"/>
              <a:t>Single cell RNA-Seq of developing neurons to dissect Neuronal precursor cells (NPC) subtypes</a:t>
            </a:r>
          </a:p>
          <a:p>
            <a:pPr>
              <a:buSzPct val="45000"/>
              <a:buFont typeface="Wingdings" charset="0"/>
              <a:buChar char=""/>
            </a:pPr>
            <a:r>
              <a:rPr lang="en-US" sz="2400"/>
              <a:t>And to study NPC to neuron transitions</a:t>
            </a:r>
          </a:p>
          <a:p>
            <a:pPr>
              <a:buSzPct val="45000"/>
              <a:buFont typeface="Wingdings" charset="0"/>
              <a:buNone/>
            </a:pPr>
            <a:endParaRPr lang="en-US" sz="2400"/>
          </a:p>
          <a:p>
            <a:pPr>
              <a:buSzPct val="45000"/>
              <a:buFont typeface="Wingdings" charset="0"/>
              <a:buNone/>
            </a:pPr>
            <a:endParaRPr lang="en-US" sz="2400"/>
          </a:p>
          <a:p>
            <a:pPr>
              <a:buSzPct val="45000"/>
              <a:buFont typeface="Wingdings" charset="0"/>
              <a:buChar char=""/>
            </a:pPr>
            <a:r>
              <a:rPr lang="en-US" sz="2400" b="1"/>
              <a:t>GOALS</a:t>
            </a:r>
          </a:p>
          <a:p>
            <a:pPr>
              <a:buSzPct val="45000"/>
              <a:buFont typeface="Wingdings" charset="0"/>
              <a:buNone/>
            </a:pPr>
            <a:r>
              <a:rPr lang="en-US" sz="2400"/>
              <a:t>(1) Seperating the different cell subtypes and cell states of a given mixed population; </a:t>
            </a:r>
          </a:p>
          <a:p>
            <a:pPr>
              <a:buSzPct val="45000"/>
              <a:buFont typeface="Wingdings" charset="0"/>
              <a:buNone/>
            </a:pPr>
            <a:r>
              <a:rPr lang="en-US" sz="2400"/>
              <a:t>(2) defining what is the  mechanism underlying the specification of different cell subtypes and different cell states</a:t>
            </a:r>
          </a:p>
          <a:p>
            <a:pPr>
              <a:buSzPct val="45000"/>
              <a:buFont typeface="Wingdings" charset="0"/>
              <a:buNone/>
            </a:pPr>
            <a:r>
              <a:rPr lang="en-US" sz="2400"/>
              <a:t>(3) understanding what are the dynamic differences between distinct subpopualitons that arise during development</a:t>
            </a:r>
          </a:p>
        </p:txBody>
      </p:sp>
    </p:spTree>
    <p:extLst>
      <p:ext uri="{BB962C8B-B14F-4D97-AF65-F5344CB8AC3E}">
        <p14:creationId xmlns:p14="http://schemas.microsoft.com/office/powerpoint/2010/main" val="3193839683"/>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0432" y="1444472"/>
            <a:ext cx="9659449" cy="3473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r>
              <a:rPr lang="en-US" sz="2400"/>
              <a:t>88-96 cells for each time point (days 0, 1, 5, 7, 10 and 30)</a:t>
            </a:r>
          </a:p>
          <a:p>
            <a:pPr>
              <a:buSzPct val="45000"/>
              <a:buFont typeface="Wingdings" charset="0"/>
              <a:buNone/>
            </a:pPr>
            <a:r>
              <a:rPr lang="en-US" sz="2400"/>
              <a:t>using C1 single cell system</a:t>
            </a:r>
          </a:p>
          <a:p>
            <a:pPr>
              <a:buSzPct val="45000"/>
              <a:buFont typeface="Wingdings" charset="0"/>
              <a:buChar char=""/>
            </a:pPr>
            <a:r>
              <a:rPr lang="en-US" sz="2400"/>
              <a:t>After QC, 8957 genes from 483 cells produced high-quality expression data by scRNAseq</a:t>
            </a:r>
          </a:p>
          <a:p>
            <a:pPr>
              <a:buSzPct val="45000"/>
              <a:buFont typeface="Wingdings" charset="0"/>
              <a:buChar char=""/>
            </a:pPr>
            <a:r>
              <a:rPr lang="en-US" sz="2400"/>
              <a:t>Raw data were processed and mapped to hg19 using TopHat and  quantified using HTSeq against GENCODE</a:t>
            </a:r>
          </a:p>
          <a:p>
            <a:pPr>
              <a:buSzPct val="45000"/>
              <a:buFont typeface="Wingdings" charset="0"/>
              <a:buChar char=""/>
            </a:pPr>
            <a:r>
              <a:rPr lang="en-US" sz="2400"/>
              <a:t>CELL QC -total mapped reads in each cell &gt;1 million</a:t>
            </a:r>
          </a:p>
          <a:p>
            <a:pPr>
              <a:buSzPct val="45000"/>
              <a:buFont typeface="Wingdings" charset="0"/>
              <a:buNone/>
            </a:pPr>
            <a:r>
              <a:rPr lang="en-US" sz="2400"/>
              <a:t>Number of genes detected </a:t>
            </a:r>
          </a:p>
          <a:p>
            <a:pPr>
              <a:buSzPct val="45000"/>
              <a:buFont typeface="Wingdings" charset="0"/>
              <a:buChar char=""/>
            </a:pPr>
            <a:r>
              <a:rPr lang="en-US" sz="2400"/>
              <a:t>8957 expressed genes and 483 cells for downstream analysis. The gene expression levels were normalized using DEseq2</a:t>
            </a:r>
          </a:p>
          <a:p>
            <a:pPr>
              <a:buSzPct val="45000"/>
              <a:buFont typeface="Wingdings" charset="0"/>
              <a:buNone/>
            </a:pPr>
            <a:endParaRPr lang="en-US" sz="2400"/>
          </a:p>
        </p:txBody>
      </p:sp>
      <p:sp>
        <p:nvSpPr>
          <p:cNvPr id="24578" name="Text Box 2"/>
          <p:cNvSpPr txBox="1">
            <a:spLocks noChangeArrowheads="1"/>
          </p:cNvSpPr>
          <p:nvPr/>
        </p:nvSpPr>
        <p:spPr bwMode="auto">
          <a:xfrm>
            <a:off x="1621225" y="498292"/>
            <a:ext cx="7175447" cy="495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73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charset="0"/>
                <a:ea typeface="ＭＳ Ｐゴシック" charset="0"/>
                <a:cs typeface="WenQuanYi Zen Hei Sharp" charset="0"/>
              </a:defRPr>
            </a:lvl9pPr>
          </a:lstStyle>
          <a:p>
            <a:r>
              <a:rPr lang="en-US" sz="3200" b="1"/>
              <a:t>Experimental method and analysis</a:t>
            </a:r>
          </a:p>
        </p:txBody>
      </p:sp>
    </p:spTree>
    <p:extLst>
      <p:ext uri="{BB962C8B-B14F-4D97-AF65-F5344CB8AC3E}">
        <p14:creationId xmlns:p14="http://schemas.microsoft.com/office/powerpoint/2010/main" val="628839667"/>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2194201" y="168498"/>
            <a:ext cx="6566039" cy="495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73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charset="0"/>
                <a:ea typeface="ＭＳ Ｐゴシック" charset="0"/>
                <a:cs typeface="WenQuanYi Zen Hei Sharp" charset="0"/>
              </a:defRPr>
            </a:lvl9pPr>
          </a:lstStyle>
          <a:p>
            <a:r>
              <a:rPr lang="en-US" sz="3200" b="1"/>
              <a:t>Differential expression analysis</a:t>
            </a:r>
          </a:p>
        </p:txBody>
      </p:sp>
      <p:sp>
        <p:nvSpPr>
          <p:cNvPr id="25602" name="Text Box 2"/>
          <p:cNvSpPr txBox="1">
            <a:spLocks noChangeArrowheads="1"/>
          </p:cNvSpPr>
          <p:nvPr/>
        </p:nvSpPr>
        <p:spPr bwMode="auto">
          <a:xfrm>
            <a:off x="667369" y="1078674"/>
            <a:ext cx="9348119" cy="162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charset="0"/>
                <a:ea typeface="ＭＳ Ｐゴシック" charset="0"/>
                <a:cs typeface="WenQuanYi Zen Hei Sharp" charset="0"/>
              </a:defRPr>
            </a:lvl9pPr>
          </a:lstStyle>
          <a:p>
            <a:pPr>
              <a:buSzPct val="45000"/>
              <a:buFont typeface="Wingdings" charset="0"/>
              <a:buChar char=""/>
            </a:pPr>
            <a:r>
              <a:rPr lang="en-US" sz="2400"/>
              <a:t>Differential expression analysis using single-cell differential expression (SCDE), a bayesian approach accounting for frequent dropout events and Biological variability</a:t>
            </a:r>
          </a:p>
          <a:p>
            <a:pPr>
              <a:buSzPct val="45000"/>
              <a:buFont typeface="Wingdings" charset="0"/>
              <a:buChar char=""/>
            </a:pPr>
            <a:r>
              <a:rPr lang="en-US" sz="2400"/>
              <a:t>A total of 528 DEG with fold change &gt;1.5 and p-value &lt;1e7</a:t>
            </a:r>
          </a:p>
          <a:p>
            <a:pPr>
              <a:buClrTx/>
              <a:buSzTx/>
              <a:buFontTx/>
              <a:buNone/>
            </a:pPr>
            <a:endParaRPr lang="en-US" sz="2400"/>
          </a:p>
        </p:txBody>
      </p:sp>
      <p:sp>
        <p:nvSpPr>
          <p:cNvPr id="25603" name="Text Box 3"/>
          <p:cNvSpPr txBox="1">
            <a:spLocks noChangeArrowheads="1"/>
          </p:cNvSpPr>
          <p:nvPr/>
        </p:nvSpPr>
        <p:spPr bwMode="auto">
          <a:xfrm>
            <a:off x="1907712" y="2819816"/>
            <a:ext cx="5923513" cy="495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73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charset="0"/>
                <a:ea typeface="ＭＳ Ｐゴシック" charset="0"/>
                <a:cs typeface="WenQuanYi Zen Hei Sharp" charset="0"/>
              </a:defRPr>
            </a:lvl9pPr>
          </a:lstStyle>
          <a:p>
            <a:r>
              <a:rPr lang="en-US" sz="3200" b="1"/>
              <a:t>Cell sub population analysis</a:t>
            </a:r>
          </a:p>
        </p:txBody>
      </p:sp>
      <p:sp>
        <p:nvSpPr>
          <p:cNvPr id="25604" name="Text Box 4"/>
          <p:cNvSpPr txBox="1">
            <a:spLocks noChangeArrowheads="1"/>
          </p:cNvSpPr>
          <p:nvPr/>
        </p:nvSpPr>
        <p:spPr bwMode="auto">
          <a:xfrm>
            <a:off x="662400" y="3483726"/>
            <a:ext cx="8781769" cy="2903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616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ＭＳ Ｐゴシック" charset="0"/>
                <a:cs typeface="WenQuanYi Zen Hei Sharp"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ＭＳ Ｐゴシック" charset="0"/>
                <a:cs typeface="WenQuanYi Zen Hei Sharp"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ＭＳ Ｐゴシック" charset="0"/>
                <a:cs typeface="WenQuanYi Zen Hei Sharp"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ＭＳ Ｐゴシック" charset="0"/>
                <a:cs typeface="WenQuanYi Zen Hei Sharp"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ＭＳ Ｐゴシック" charset="0"/>
                <a:cs typeface="WenQuanYi Zen Hei Sharp"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ＭＳ Ｐゴシック" charset="0"/>
                <a:cs typeface="WenQuanYi Zen Hei Sharp"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ＭＳ Ｐゴシック" charset="0"/>
                <a:cs typeface="WenQuanYi Zen Hei Sharp"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ＭＳ Ｐゴシック" charset="0"/>
                <a:cs typeface="WenQuanYi Zen Hei Sharp"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ＭＳ Ｐゴシック" charset="0"/>
                <a:cs typeface="WenQuanYi Zen Hei Sharp" charset="0"/>
              </a:defRPr>
            </a:lvl9pPr>
          </a:lstStyle>
          <a:p>
            <a:pPr>
              <a:spcBef>
                <a:spcPts val="1200"/>
              </a:spcBef>
              <a:spcAft>
                <a:spcPts val="1000"/>
              </a:spcAft>
              <a:buSzPct val="45000"/>
              <a:buFont typeface="Wingdings" charset="0"/>
              <a:buChar char=""/>
            </a:pPr>
            <a:r>
              <a:rPr lang="en-US" sz="2400"/>
              <a:t>Hierarchical clustering was used to cluster subpopulations of the cells in each time point. Two clusters from each time point except day 1 and 5 </a:t>
            </a:r>
          </a:p>
          <a:p>
            <a:pPr>
              <a:spcBef>
                <a:spcPts val="1200"/>
              </a:spcBef>
              <a:spcAft>
                <a:spcPts val="1000"/>
              </a:spcAft>
              <a:buSzPct val="45000"/>
              <a:buFont typeface="Wingdings" charset="0"/>
              <a:buChar char=""/>
            </a:pPr>
            <a:r>
              <a:rPr lang="en-US" sz="2400"/>
              <a:t>Next, the differential expression analysis between pairs of cell subpopulations in each time poin was performed</a:t>
            </a:r>
          </a:p>
          <a:p>
            <a:pPr>
              <a:spcBef>
                <a:spcPts val="1200"/>
              </a:spcBef>
              <a:spcAft>
                <a:spcPts val="1000"/>
              </a:spcAft>
              <a:buSzPct val="45000"/>
              <a:buFont typeface="Wingdings" charset="0"/>
              <a:buChar char=""/>
            </a:pPr>
            <a:r>
              <a:rPr lang="en-US" sz="2400"/>
              <a:t>The Pearson correlation coefficients were calculated between the cell subpopulation in the earlier time point to the cell subpopulation in neighboring time points</a:t>
            </a:r>
          </a:p>
        </p:txBody>
      </p:sp>
    </p:spTree>
    <p:extLst>
      <p:ext uri="{BB962C8B-B14F-4D97-AF65-F5344CB8AC3E}">
        <p14:creationId xmlns:p14="http://schemas.microsoft.com/office/powerpoint/2010/main" val="184248073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noChangeArrowheads="1"/>
          </p:cNvPicPr>
          <p:nvPr/>
        </p:nvPicPr>
        <p:blipFill>
          <a:blip r:embed="rId3">
            <a:extLst>
              <a:ext uri="{28A0092B-C50C-407E-A947-70E740481C1C}">
                <a14:useLocalDpi xmlns:a14="http://schemas.microsoft.com/office/drawing/2010/main" val="0"/>
              </a:ext>
            </a:extLst>
          </a:blip>
          <a:srcRect l="25986" t="14417" r="20787" b="8168"/>
          <a:stretch>
            <a:fillRect/>
          </a:stretch>
        </p:blipFill>
        <p:spPr bwMode="auto">
          <a:xfrm>
            <a:off x="1144297" y="165618"/>
            <a:ext cx="6676992" cy="6636217"/>
          </a:xfrm>
          <a:prstGeom prst="rect">
            <a:avLst/>
          </a:prstGeom>
          <a:noFill/>
          <a:ln>
            <a:noFill/>
          </a:ln>
          <a:effectLst/>
          <a:extLst>
            <a:ext uri="{909E8E84-426E-40dd-AFC4-6F175D3DCCD1}">
              <a14:hiddenFill xmlns:a14="http://schemas.microsoft.com/office/drawing/2010/main">
                <a:blipFill dpi="0" rotWithShape="0">
                  <a:blip/>
                  <a:srcRect l="25986" t="14417" r="20787" b="816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88386351"/>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methods</a:t>
            </a:r>
            <a:endParaRPr lang="en-US" dirty="0"/>
          </a:p>
        </p:txBody>
      </p:sp>
      <p:sp>
        <p:nvSpPr>
          <p:cNvPr id="3" name="Content Placeholder 2"/>
          <p:cNvSpPr>
            <a:spLocks noGrp="1"/>
          </p:cNvSpPr>
          <p:nvPr>
            <p:ph idx="1"/>
          </p:nvPr>
        </p:nvSpPr>
        <p:spPr/>
        <p:txBody>
          <a:bodyPr/>
          <a:lstStyle/>
          <a:p>
            <a:r>
              <a:rPr lang="en-US" dirty="0" smtClean="0"/>
              <a:t>Different protocols for isolation and preparation of single cells available</a:t>
            </a:r>
          </a:p>
          <a:p>
            <a:r>
              <a:rPr lang="en-US" dirty="0" smtClean="0"/>
              <a:t>CEL-</a:t>
            </a:r>
            <a:r>
              <a:rPr lang="en-US" dirty="0" err="1" smtClean="0"/>
              <a:t>seq</a:t>
            </a:r>
            <a:r>
              <a:rPr lang="en-US" dirty="0" smtClean="0"/>
              <a:t>, CEL-seq2, Drop-</a:t>
            </a:r>
            <a:r>
              <a:rPr lang="en-US" dirty="0" err="1" smtClean="0"/>
              <a:t>seq</a:t>
            </a:r>
            <a:r>
              <a:rPr lang="en-US" dirty="0" smtClean="0"/>
              <a:t>, </a:t>
            </a:r>
            <a:r>
              <a:rPr lang="en-US" dirty="0" err="1" smtClean="0"/>
              <a:t>InDrop-seq</a:t>
            </a:r>
            <a:r>
              <a:rPr lang="en-US" dirty="0" smtClean="0"/>
              <a:t>, MARS-</a:t>
            </a:r>
            <a:r>
              <a:rPr lang="en-US" dirty="0" err="1" smtClean="0"/>
              <a:t>seq</a:t>
            </a:r>
            <a:r>
              <a:rPr lang="en-US" dirty="0" smtClean="0"/>
              <a:t>, </a:t>
            </a:r>
            <a:r>
              <a:rPr lang="en-US" dirty="0" err="1" smtClean="0"/>
              <a:t>Seq</a:t>
            </a:r>
            <a:r>
              <a:rPr lang="en-US" dirty="0" smtClean="0"/>
              <a:t>-well, Smart-</a:t>
            </a:r>
            <a:r>
              <a:rPr lang="en-US" dirty="0" err="1" smtClean="0"/>
              <a:t>seq</a:t>
            </a:r>
            <a:r>
              <a:rPr lang="en-US" dirty="0" smtClean="0"/>
              <a:t>, smart-seq2, </a:t>
            </a:r>
            <a:r>
              <a:rPr lang="en-US" dirty="0" err="1" smtClean="0"/>
              <a:t>SMARTer</a:t>
            </a:r>
            <a:endParaRPr lang="en-US" dirty="0" smtClean="0"/>
          </a:p>
          <a:p>
            <a:endParaRPr lang="en-US" dirty="0" smtClean="0"/>
          </a:p>
          <a:p>
            <a:endParaRPr lang="en-US" dirty="0"/>
          </a:p>
        </p:txBody>
      </p:sp>
    </p:spTree>
    <p:extLst>
      <p:ext uri="{BB962C8B-B14F-4D97-AF65-F5344CB8AC3E}">
        <p14:creationId xmlns:p14="http://schemas.microsoft.com/office/powerpoint/2010/main" val="34187774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649582771"/>
              </p:ext>
            </p:extLst>
          </p:nvPr>
        </p:nvGraphicFramePr>
        <p:xfrm>
          <a:off x="561705" y="1807094"/>
          <a:ext cx="9464040" cy="3665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22165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14087660"/>
              </p:ext>
            </p:extLst>
          </p:nvPr>
        </p:nvGraphicFramePr>
        <p:xfrm>
          <a:off x="561705" y="1807094"/>
          <a:ext cx="9464040" cy="3665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1509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Quantification</a:t>
            </a:r>
            <a:endParaRPr lang="en-US" dirty="0"/>
          </a:p>
        </p:txBody>
      </p:sp>
      <p:sp>
        <p:nvSpPr>
          <p:cNvPr id="3" name="Content Placeholder 2"/>
          <p:cNvSpPr>
            <a:spLocks noGrp="1"/>
          </p:cNvSpPr>
          <p:nvPr>
            <p:ph idx="1"/>
          </p:nvPr>
        </p:nvSpPr>
        <p:spPr/>
        <p:txBody>
          <a:bodyPr/>
          <a:lstStyle/>
          <a:p>
            <a:r>
              <a:rPr lang="en-US" dirty="0" smtClean="0"/>
              <a:t>Full length covers uniform read coverage of each transcript</a:t>
            </a:r>
          </a:p>
          <a:p>
            <a:r>
              <a:rPr lang="en-US" dirty="0" smtClean="0"/>
              <a:t>Tag-based captured either 3’ or 5’ </a:t>
            </a:r>
            <a:r>
              <a:rPr lang="mr-IN" dirty="0" smtClean="0"/>
              <a:t>–</a:t>
            </a:r>
            <a:r>
              <a:rPr lang="en-US" dirty="0" smtClean="0"/>
              <a:t>end of RNA</a:t>
            </a:r>
          </a:p>
          <a:p>
            <a:r>
              <a:rPr lang="en-US" dirty="0" smtClean="0"/>
              <a:t>Tag-based are more commonly used and can be combined with Unique Molecular Identifiers (UMI)</a:t>
            </a:r>
          </a:p>
          <a:p>
            <a:endParaRPr lang="en-US" dirty="0"/>
          </a:p>
        </p:txBody>
      </p:sp>
    </p:spTree>
    <p:extLst>
      <p:ext uri="{BB962C8B-B14F-4D97-AF65-F5344CB8AC3E}">
        <p14:creationId xmlns:p14="http://schemas.microsoft.com/office/powerpoint/2010/main" val="31433255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Capture</a:t>
            </a:r>
            <a:endParaRPr lang="en-US" dirty="0"/>
          </a:p>
        </p:txBody>
      </p:sp>
      <p:sp>
        <p:nvSpPr>
          <p:cNvPr id="3" name="Content Placeholder 2"/>
          <p:cNvSpPr>
            <a:spLocks noGrp="1"/>
          </p:cNvSpPr>
          <p:nvPr>
            <p:ph idx="1"/>
          </p:nvPr>
        </p:nvSpPr>
        <p:spPr/>
        <p:txBody>
          <a:bodyPr/>
          <a:lstStyle/>
          <a:p>
            <a:r>
              <a:rPr lang="en-US" dirty="0" smtClean="0"/>
              <a:t>The capture strategy determines the throughput, and how cell can be selected</a:t>
            </a:r>
          </a:p>
          <a:p>
            <a:endParaRPr lang="en-US" dirty="0"/>
          </a:p>
        </p:txBody>
      </p:sp>
      <p:graphicFrame>
        <p:nvGraphicFramePr>
          <p:cNvPr id="5" name="Diagram 4"/>
          <p:cNvGraphicFramePr/>
          <p:nvPr>
            <p:extLst>
              <p:ext uri="{D42A27DB-BD31-4B8C-83A1-F6EECF244321}">
                <p14:modId xmlns:p14="http://schemas.microsoft.com/office/powerpoint/2010/main" val="3241813375"/>
              </p:ext>
            </p:extLst>
          </p:nvPr>
        </p:nvGraphicFramePr>
        <p:xfrm>
          <a:off x="1733877" y="2634289"/>
          <a:ext cx="701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07142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2699</TotalTime>
  <Words>2172</Words>
  <Application>Microsoft Macintosh PowerPoint</Application>
  <PresentationFormat>Custom</PresentationFormat>
  <Paragraphs>253</Paragraphs>
  <Slides>48</Slides>
  <Notes>24</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Single Cell Sequencing</vt:lpstr>
      <vt:lpstr>Single cell sequencing</vt:lpstr>
      <vt:lpstr>Single cell sequencing</vt:lpstr>
      <vt:lpstr>Typical workflow</vt:lpstr>
      <vt:lpstr>Experimental methods</vt:lpstr>
      <vt:lpstr>PowerPoint Presentation</vt:lpstr>
      <vt:lpstr>PowerPoint Presentation</vt:lpstr>
      <vt:lpstr>Quantification</vt:lpstr>
      <vt:lpstr>Capture</vt:lpstr>
      <vt:lpstr>Microwell-based</vt:lpstr>
      <vt:lpstr>Microfluidic-based</vt:lpstr>
      <vt:lpstr>Droplet-based</vt:lpstr>
      <vt:lpstr>Commercial platforms</vt:lpstr>
      <vt:lpstr>The Fluidigm C1</vt:lpstr>
      <vt:lpstr>Workflow</vt:lpstr>
      <vt:lpstr>TYPES OF IFC</vt:lpstr>
      <vt:lpstr>TYPES OF IFC</vt:lpstr>
      <vt:lpstr>TYPES OF IFC</vt:lpstr>
      <vt:lpstr>TYPES OF IFC</vt:lpstr>
      <vt:lpstr>TYPES OF IFC</vt:lpstr>
      <vt:lpstr>TYPES OF IFC</vt:lpstr>
      <vt:lpstr>Chromium  Single Cell 3’</vt:lpstr>
      <vt:lpstr>Chromium Single Cell 3’</vt:lpstr>
      <vt:lpstr>Workflow for Single-cell analysis</vt:lpstr>
      <vt:lpstr>Other droplet-based platforms </vt:lpstr>
      <vt:lpstr>Unique Molecular Identifiers (UMI)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JHU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Sequencing</dc:title>
  <dc:creator>Srikanth Srinivas Manda</dc:creator>
  <cp:lastModifiedBy>Srikanth Srinivas Manda</cp:lastModifiedBy>
  <cp:revision>18</cp:revision>
  <dcterms:created xsi:type="dcterms:W3CDTF">2017-10-14T08:11:08Z</dcterms:created>
  <dcterms:modified xsi:type="dcterms:W3CDTF">2017-10-26T15:37:25Z</dcterms:modified>
</cp:coreProperties>
</file>